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21" r:id="rId4"/>
    <p:sldMasterId id="2147483709" r:id="rId5"/>
  </p:sldMasterIdLst>
  <p:notesMasterIdLst>
    <p:notesMasterId r:id="rId44"/>
  </p:notesMasterIdLst>
  <p:handoutMasterIdLst>
    <p:handoutMasterId r:id="rId45"/>
  </p:handoutMasterIdLst>
  <p:sldIdLst>
    <p:sldId id="351" r:id="rId6"/>
    <p:sldId id="341" r:id="rId7"/>
    <p:sldId id="352" r:id="rId8"/>
    <p:sldId id="353" r:id="rId9"/>
    <p:sldId id="354" r:id="rId10"/>
    <p:sldId id="355" r:id="rId11"/>
    <p:sldId id="356" r:id="rId12"/>
    <p:sldId id="392" r:id="rId13"/>
    <p:sldId id="396" r:id="rId14"/>
    <p:sldId id="357" r:id="rId15"/>
    <p:sldId id="359" r:id="rId16"/>
    <p:sldId id="361" r:id="rId17"/>
    <p:sldId id="386" r:id="rId18"/>
    <p:sldId id="362" r:id="rId19"/>
    <p:sldId id="393" r:id="rId20"/>
    <p:sldId id="363" r:id="rId21"/>
    <p:sldId id="387" r:id="rId22"/>
    <p:sldId id="394" r:id="rId23"/>
    <p:sldId id="364" r:id="rId24"/>
    <p:sldId id="388" r:id="rId25"/>
    <p:sldId id="395" r:id="rId26"/>
    <p:sldId id="365" r:id="rId27"/>
    <p:sldId id="366" r:id="rId28"/>
    <p:sldId id="367" r:id="rId29"/>
    <p:sldId id="368" r:id="rId30"/>
    <p:sldId id="369" r:id="rId31"/>
    <p:sldId id="372" r:id="rId32"/>
    <p:sldId id="389" r:id="rId33"/>
    <p:sldId id="391" r:id="rId34"/>
    <p:sldId id="397" r:id="rId35"/>
    <p:sldId id="398" r:id="rId36"/>
    <p:sldId id="373" r:id="rId37"/>
    <p:sldId id="375" r:id="rId38"/>
    <p:sldId id="381" r:id="rId39"/>
    <p:sldId id="382" r:id="rId40"/>
    <p:sldId id="383" r:id="rId41"/>
    <p:sldId id="384" r:id="rId42"/>
    <p:sldId id="340" r:id="rId43"/>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1671F04-9D5F-0C43-B3BC-76DA9D64C01E}" v="62" dt="2023-06-15T19:25:40.132"/>
    <p1510:client id="{9BC2299D-64DA-F748-ABCD-E0173FC88967}" v="56" dt="2023-06-15T16:51:04.255"/>
    <p1510:client id="{C5A2B7D4-44F4-2842-8902-B71DF4998B94}" v="73" dt="2023-06-15T19:37:04.332"/>
    <p1510:client id="{DAA3E5A2-92BC-CE45-9B0A-D4B90466F0DA}" v="62" dt="2023-06-15T18:55:10.42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078"/>
    <p:restoredTop sz="94694"/>
  </p:normalViewPr>
  <p:slideViewPr>
    <p:cSldViewPr snapToGrid="0" snapToObjects="1">
      <p:cViewPr varScale="1">
        <p:scale>
          <a:sx n="160" d="100"/>
          <a:sy n="160" d="100"/>
        </p:scale>
        <p:origin x="176" y="200"/>
      </p:cViewPr>
      <p:guideLst/>
    </p:cSldViewPr>
  </p:slideViewPr>
  <p:outlineViewPr>
    <p:cViewPr>
      <p:scale>
        <a:sx n="33" d="100"/>
        <a:sy n="33" d="100"/>
      </p:scale>
      <p:origin x="0" y="0"/>
    </p:cViewPr>
  </p:outlineViewPr>
  <p:notesTextViewPr>
    <p:cViewPr>
      <p:scale>
        <a:sx n="1" d="1"/>
        <a:sy n="1" d="1"/>
      </p:scale>
      <p:origin x="0" y="0"/>
    </p:cViewPr>
  </p:notesTextViewPr>
  <p:notesViewPr>
    <p:cSldViewPr snapToGrid="0" snapToObjects="1">
      <p:cViewPr varScale="1">
        <p:scale>
          <a:sx n="97" d="100"/>
          <a:sy n="97" d="100"/>
        </p:scale>
        <p:origin x="4328" y="20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viewProps" Target="viewProps.xml"/><Relationship Id="rId50" Type="http://schemas.microsoft.com/office/2016/11/relationships/changesInfo" Target="changesInfos/changesInfo1.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handoutMaster" Target="handoutMasters/handoutMaster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tableStyles" Target="tableStyle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theme" Target="theme/theme1.xml"/><Relationship Id="rId8" Type="http://schemas.openxmlformats.org/officeDocument/2006/relationships/slide" Target="slides/slide3.xml"/><Relationship Id="rId51" Type="http://schemas.microsoft.com/office/2015/10/relationships/revisionInfo" Target="revisionInfo.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presProps" Target="presProps.xml"/><Relationship Id="rId20" Type="http://schemas.openxmlformats.org/officeDocument/2006/relationships/slide" Target="slides/slide15.xml"/><Relationship Id="rId41" Type="http://schemas.openxmlformats.org/officeDocument/2006/relationships/slide" Target="slides/slide36.xml"/><Relationship Id="rId1" Type="http://schemas.openxmlformats.org/officeDocument/2006/relationships/customXml" Target="../customXml/item1.xml"/><Relationship Id="rId6" Type="http://schemas.openxmlformats.org/officeDocument/2006/relationships/slide" Target="slides/slid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ark Zimmermann" userId="27fa454f-97d9-46ec-9fb3-fd9c22b9a524" providerId="ADAL" clId="{3B789C98-2E9D-D040-A1A3-D09B8430E52F}"/>
    <pc:docChg chg="undo redo custSel addSld delSld modSld addMainMaster delMainMaster modMainMaster">
      <pc:chgData name="Mark Zimmermann" userId="27fa454f-97d9-46ec-9fb3-fd9c22b9a524" providerId="ADAL" clId="{3B789C98-2E9D-D040-A1A3-D09B8430E52F}" dt="2021-03-22T16:08:09.887" v="307" actId="20577"/>
      <pc:docMkLst>
        <pc:docMk/>
      </pc:docMkLst>
      <pc:sldChg chg="addSp delSp modSp mod setBg modClrScheme chgLayout">
        <pc:chgData name="Mark Zimmermann" userId="27fa454f-97d9-46ec-9fb3-fd9c22b9a524" providerId="ADAL" clId="{3B789C98-2E9D-D040-A1A3-D09B8430E52F}" dt="2021-03-22T15:35:16.815" v="72" actId="1076"/>
        <pc:sldMkLst>
          <pc:docMk/>
          <pc:sldMk cId="4007399264" sldId="319"/>
        </pc:sldMkLst>
        <pc:spChg chg="add del mod">
          <ac:chgData name="Mark Zimmermann" userId="27fa454f-97d9-46ec-9fb3-fd9c22b9a524" providerId="ADAL" clId="{3B789C98-2E9D-D040-A1A3-D09B8430E52F}" dt="2021-03-22T15:25:20.100" v="1" actId="700"/>
          <ac:spMkLst>
            <pc:docMk/>
            <pc:sldMk cId="4007399264" sldId="319"/>
            <ac:spMk id="2" creationId="{37E428BA-3C96-1848-AF0B-5562EAE9A845}"/>
          </ac:spMkLst>
        </pc:spChg>
        <pc:spChg chg="add del mod">
          <ac:chgData name="Mark Zimmermann" userId="27fa454f-97d9-46ec-9fb3-fd9c22b9a524" providerId="ADAL" clId="{3B789C98-2E9D-D040-A1A3-D09B8430E52F}" dt="2021-03-22T15:25:20.100" v="1" actId="700"/>
          <ac:spMkLst>
            <pc:docMk/>
            <pc:sldMk cId="4007399264" sldId="319"/>
            <ac:spMk id="3" creationId="{FBEA1418-193C-BB4A-A031-B9B213855F9D}"/>
          </ac:spMkLst>
        </pc:spChg>
        <pc:spChg chg="add del mod">
          <ac:chgData name="Mark Zimmermann" userId="27fa454f-97d9-46ec-9fb3-fd9c22b9a524" providerId="ADAL" clId="{3B789C98-2E9D-D040-A1A3-D09B8430E52F}" dt="2021-03-22T15:26:30.683" v="4" actId="700"/>
          <ac:spMkLst>
            <pc:docMk/>
            <pc:sldMk cId="4007399264" sldId="319"/>
            <ac:spMk id="4" creationId="{13CCBBD0-E5E0-284C-AA73-956DFA06FF98}"/>
          </ac:spMkLst>
        </pc:spChg>
        <pc:spChg chg="add del mod">
          <ac:chgData name="Mark Zimmermann" userId="27fa454f-97d9-46ec-9fb3-fd9c22b9a524" providerId="ADAL" clId="{3B789C98-2E9D-D040-A1A3-D09B8430E52F}" dt="2021-03-22T15:26:30.683" v="4" actId="700"/>
          <ac:spMkLst>
            <pc:docMk/>
            <pc:sldMk cId="4007399264" sldId="319"/>
            <ac:spMk id="5" creationId="{760208F5-0467-9E4A-AC49-08DFA95AC109}"/>
          </ac:spMkLst>
        </pc:spChg>
        <pc:spChg chg="add mod">
          <ac:chgData name="Mark Zimmermann" userId="27fa454f-97d9-46ec-9fb3-fd9c22b9a524" providerId="ADAL" clId="{3B789C98-2E9D-D040-A1A3-D09B8430E52F}" dt="2021-03-22T15:35:16.815" v="72" actId="1076"/>
          <ac:spMkLst>
            <pc:docMk/>
            <pc:sldMk cId="4007399264" sldId="319"/>
            <ac:spMk id="6" creationId="{BF0E1D87-93C1-0C45-AEC7-881FBED6CAF6}"/>
          </ac:spMkLst>
        </pc:spChg>
      </pc:sldChg>
      <pc:sldChg chg="modSp mod">
        <pc:chgData name="Mark Zimmermann" userId="27fa454f-97d9-46ec-9fb3-fd9c22b9a524" providerId="ADAL" clId="{3B789C98-2E9D-D040-A1A3-D09B8430E52F}" dt="2021-03-22T15:37:59.267" v="104" actId="1076"/>
        <pc:sldMkLst>
          <pc:docMk/>
          <pc:sldMk cId="2192593353" sldId="320"/>
        </pc:sldMkLst>
        <pc:spChg chg="mod">
          <ac:chgData name="Mark Zimmermann" userId="27fa454f-97d9-46ec-9fb3-fd9c22b9a524" providerId="ADAL" clId="{3B789C98-2E9D-D040-A1A3-D09B8430E52F}" dt="2021-03-22T15:37:59.267" v="104" actId="1076"/>
          <ac:spMkLst>
            <pc:docMk/>
            <pc:sldMk cId="2192593353" sldId="320"/>
            <ac:spMk id="3" creationId="{05645990-8BEB-9D4E-B5F9-C55C2896208C}"/>
          </ac:spMkLst>
        </pc:spChg>
      </pc:sldChg>
      <pc:sldChg chg="addSp delSp modSp mod">
        <pc:chgData name="Mark Zimmermann" userId="27fa454f-97d9-46ec-9fb3-fd9c22b9a524" providerId="ADAL" clId="{3B789C98-2E9D-D040-A1A3-D09B8430E52F}" dt="2021-03-22T15:39:27.388" v="121" actId="21"/>
        <pc:sldMkLst>
          <pc:docMk/>
          <pc:sldMk cId="1923589839" sldId="321"/>
        </pc:sldMkLst>
        <pc:spChg chg="add del mod">
          <ac:chgData name="Mark Zimmermann" userId="27fa454f-97d9-46ec-9fb3-fd9c22b9a524" providerId="ADAL" clId="{3B789C98-2E9D-D040-A1A3-D09B8430E52F}" dt="2021-03-22T15:38:37.332" v="108" actId="767"/>
          <ac:spMkLst>
            <pc:docMk/>
            <pc:sldMk cId="1923589839" sldId="321"/>
            <ac:spMk id="2" creationId="{383CF081-3363-F54C-A1EB-66CE1EAA354F}"/>
          </ac:spMkLst>
        </pc:spChg>
        <pc:spChg chg="mod">
          <ac:chgData name="Mark Zimmermann" userId="27fa454f-97d9-46ec-9fb3-fd9c22b9a524" providerId="ADAL" clId="{3B789C98-2E9D-D040-A1A3-D09B8430E52F}" dt="2021-03-22T15:39:27.388" v="121" actId="21"/>
          <ac:spMkLst>
            <pc:docMk/>
            <pc:sldMk cId="1923589839" sldId="321"/>
            <ac:spMk id="6" creationId="{3A9605B5-F81F-3946-B0D5-305DCE9FC6B0}"/>
          </ac:spMkLst>
        </pc:spChg>
      </pc:sldChg>
      <pc:sldChg chg="modSp mod">
        <pc:chgData name="Mark Zimmermann" userId="27fa454f-97d9-46ec-9fb3-fd9c22b9a524" providerId="ADAL" clId="{3B789C98-2E9D-D040-A1A3-D09B8430E52F}" dt="2021-03-22T15:43:39.659" v="155" actId="21"/>
        <pc:sldMkLst>
          <pc:docMk/>
          <pc:sldMk cId="1452434532" sldId="322"/>
        </pc:sldMkLst>
        <pc:spChg chg="mod">
          <ac:chgData name="Mark Zimmermann" userId="27fa454f-97d9-46ec-9fb3-fd9c22b9a524" providerId="ADAL" clId="{3B789C98-2E9D-D040-A1A3-D09B8430E52F}" dt="2021-03-22T15:43:39.659" v="155" actId="21"/>
          <ac:spMkLst>
            <pc:docMk/>
            <pc:sldMk cId="1452434532" sldId="322"/>
            <ac:spMk id="6" creationId="{3A9605B5-F81F-3946-B0D5-305DCE9FC6B0}"/>
          </ac:spMkLst>
        </pc:spChg>
      </pc:sldChg>
      <pc:sldChg chg="modSp mod">
        <pc:chgData name="Mark Zimmermann" userId="27fa454f-97d9-46ec-9fb3-fd9c22b9a524" providerId="ADAL" clId="{3B789C98-2E9D-D040-A1A3-D09B8430E52F}" dt="2021-03-22T15:44:04.878" v="162" actId="20577"/>
        <pc:sldMkLst>
          <pc:docMk/>
          <pc:sldMk cId="2056241555" sldId="323"/>
        </pc:sldMkLst>
        <pc:spChg chg="mod">
          <ac:chgData name="Mark Zimmermann" userId="27fa454f-97d9-46ec-9fb3-fd9c22b9a524" providerId="ADAL" clId="{3B789C98-2E9D-D040-A1A3-D09B8430E52F}" dt="2021-03-22T15:44:04.878" v="162" actId="20577"/>
          <ac:spMkLst>
            <pc:docMk/>
            <pc:sldMk cId="2056241555" sldId="323"/>
            <ac:spMk id="6" creationId="{3A9605B5-F81F-3946-B0D5-305DCE9FC6B0}"/>
          </ac:spMkLst>
        </pc:spChg>
      </pc:sldChg>
      <pc:sldChg chg="del">
        <pc:chgData name="Mark Zimmermann" userId="27fa454f-97d9-46ec-9fb3-fd9c22b9a524" providerId="ADAL" clId="{3B789C98-2E9D-D040-A1A3-D09B8430E52F}" dt="2021-03-22T15:51:20.182" v="163" actId="2696"/>
        <pc:sldMkLst>
          <pc:docMk/>
          <pc:sldMk cId="3972862169" sldId="324"/>
        </pc:sldMkLst>
      </pc:sldChg>
      <pc:sldChg chg="modSp mod">
        <pc:chgData name="Mark Zimmermann" userId="27fa454f-97d9-46ec-9fb3-fd9c22b9a524" providerId="ADAL" clId="{3B789C98-2E9D-D040-A1A3-D09B8430E52F}" dt="2021-03-22T15:51:53.018" v="167" actId="113"/>
        <pc:sldMkLst>
          <pc:docMk/>
          <pc:sldMk cId="1542768867" sldId="327"/>
        </pc:sldMkLst>
        <pc:spChg chg="mod">
          <ac:chgData name="Mark Zimmermann" userId="27fa454f-97d9-46ec-9fb3-fd9c22b9a524" providerId="ADAL" clId="{3B789C98-2E9D-D040-A1A3-D09B8430E52F}" dt="2021-03-22T15:51:53.018" v="167" actId="113"/>
          <ac:spMkLst>
            <pc:docMk/>
            <pc:sldMk cId="1542768867" sldId="327"/>
            <ac:spMk id="6" creationId="{3A9605B5-F81F-3946-B0D5-305DCE9FC6B0}"/>
          </ac:spMkLst>
        </pc:spChg>
      </pc:sldChg>
      <pc:sldChg chg="modSp mod">
        <pc:chgData name="Mark Zimmermann" userId="27fa454f-97d9-46ec-9fb3-fd9c22b9a524" providerId="ADAL" clId="{3B789C98-2E9D-D040-A1A3-D09B8430E52F}" dt="2021-03-22T15:52:18.678" v="171" actId="255"/>
        <pc:sldMkLst>
          <pc:docMk/>
          <pc:sldMk cId="3287224315" sldId="329"/>
        </pc:sldMkLst>
        <pc:spChg chg="mod">
          <ac:chgData name="Mark Zimmermann" userId="27fa454f-97d9-46ec-9fb3-fd9c22b9a524" providerId="ADAL" clId="{3B789C98-2E9D-D040-A1A3-D09B8430E52F}" dt="2021-03-22T15:52:18.678" v="171" actId="255"/>
          <ac:spMkLst>
            <pc:docMk/>
            <pc:sldMk cId="3287224315" sldId="329"/>
            <ac:spMk id="6" creationId="{3A9605B5-F81F-3946-B0D5-305DCE9FC6B0}"/>
          </ac:spMkLst>
        </pc:spChg>
      </pc:sldChg>
      <pc:sldChg chg="modSp mod">
        <pc:chgData name="Mark Zimmermann" userId="27fa454f-97d9-46ec-9fb3-fd9c22b9a524" providerId="ADAL" clId="{3B789C98-2E9D-D040-A1A3-D09B8430E52F}" dt="2021-03-22T15:52:45.614" v="175" actId="255"/>
        <pc:sldMkLst>
          <pc:docMk/>
          <pc:sldMk cId="3955006687" sldId="330"/>
        </pc:sldMkLst>
        <pc:spChg chg="mod">
          <ac:chgData name="Mark Zimmermann" userId="27fa454f-97d9-46ec-9fb3-fd9c22b9a524" providerId="ADAL" clId="{3B789C98-2E9D-D040-A1A3-D09B8430E52F}" dt="2021-03-22T15:52:45.614" v="175" actId="255"/>
          <ac:spMkLst>
            <pc:docMk/>
            <pc:sldMk cId="3955006687" sldId="330"/>
            <ac:spMk id="6" creationId="{3A9605B5-F81F-3946-B0D5-305DCE9FC6B0}"/>
          </ac:spMkLst>
        </pc:spChg>
      </pc:sldChg>
      <pc:sldChg chg="modSp mod">
        <pc:chgData name="Mark Zimmermann" userId="27fa454f-97d9-46ec-9fb3-fd9c22b9a524" providerId="ADAL" clId="{3B789C98-2E9D-D040-A1A3-D09B8430E52F}" dt="2021-03-22T15:54:10.677" v="193" actId="1076"/>
        <pc:sldMkLst>
          <pc:docMk/>
          <pc:sldMk cId="3933335289" sldId="331"/>
        </pc:sldMkLst>
        <pc:spChg chg="mod">
          <ac:chgData name="Mark Zimmermann" userId="27fa454f-97d9-46ec-9fb3-fd9c22b9a524" providerId="ADAL" clId="{3B789C98-2E9D-D040-A1A3-D09B8430E52F}" dt="2021-03-22T15:54:10.677" v="193" actId="1076"/>
          <ac:spMkLst>
            <pc:docMk/>
            <pc:sldMk cId="3933335289" sldId="331"/>
            <ac:spMk id="6" creationId="{3A9605B5-F81F-3946-B0D5-305DCE9FC6B0}"/>
          </ac:spMkLst>
        </pc:spChg>
      </pc:sldChg>
      <pc:sldChg chg="modSp mod">
        <pc:chgData name="Mark Zimmermann" userId="27fa454f-97d9-46ec-9fb3-fd9c22b9a524" providerId="ADAL" clId="{3B789C98-2E9D-D040-A1A3-D09B8430E52F}" dt="2021-03-22T15:55:53.497" v="208" actId="21"/>
        <pc:sldMkLst>
          <pc:docMk/>
          <pc:sldMk cId="803152613" sldId="335"/>
        </pc:sldMkLst>
        <pc:spChg chg="mod">
          <ac:chgData name="Mark Zimmermann" userId="27fa454f-97d9-46ec-9fb3-fd9c22b9a524" providerId="ADAL" clId="{3B789C98-2E9D-D040-A1A3-D09B8430E52F}" dt="2021-03-22T15:55:53.497" v="208" actId="21"/>
          <ac:spMkLst>
            <pc:docMk/>
            <pc:sldMk cId="803152613" sldId="335"/>
            <ac:spMk id="6" creationId="{3A9605B5-F81F-3946-B0D5-305DCE9FC6B0}"/>
          </ac:spMkLst>
        </pc:spChg>
      </pc:sldChg>
      <pc:sldChg chg="modSp mod">
        <pc:chgData name="Mark Zimmermann" userId="27fa454f-97d9-46ec-9fb3-fd9c22b9a524" providerId="ADAL" clId="{3B789C98-2E9D-D040-A1A3-D09B8430E52F}" dt="2021-03-22T15:56:29.561" v="216" actId="21"/>
        <pc:sldMkLst>
          <pc:docMk/>
          <pc:sldMk cId="2847469653" sldId="336"/>
        </pc:sldMkLst>
        <pc:spChg chg="mod">
          <ac:chgData name="Mark Zimmermann" userId="27fa454f-97d9-46ec-9fb3-fd9c22b9a524" providerId="ADAL" clId="{3B789C98-2E9D-D040-A1A3-D09B8430E52F}" dt="2021-03-22T15:56:29.561" v="216" actId="21"/>
          <ac:spMkLst>
            <pc:docMk/>
            <pc:sldMk cId="2847469653" sldId="336"/>
            <ac:spMk id="6" creationId="{3A9605B5-F81F-3946-B0D5-305DCE9FC6B0}"/>
          </ac:spMkLst>
        </pc:spChg>
      </pc:sldChg>
      <pc:sldChg chg="modSp mod">
        <pc:chgData name="Mark Zimmermann" userId="27fa454f-97d9-46ec-9fb3-fd9c22b9a524" providerId="ADAL" clId="{3B789C98-2E9D-D040-A1A3-D09B8430E52F}" dt="2021-03-22T15:57:03.682" v="227" actId="1076"/>
        <pc:sldMkLst>
          <pc:docMk/>
          <pc:sldMk cId="3346086648" sldId="337"/>
        </pc:sldMkLst>
        <pc:spChg chg="mod">
          <ac:chgData name="Mark Zimmermann" userId="27fa454f-97d9-46ec-9fb3-fd9c22b9a524" providerId="ADAL" clId="{3B789C98-2E9D-D040-A1A3-D09B8430E52F}" dt="2021-03-22T15:57:03.682" v="227" actId="1076"/>
          <ac:spMkLst>
            <pc:docMk/>
            <pc:sldMk cId="3346086648" sldId="337"/>
            <ac:spMk id="6" creationId="{3A9605B5-F81F-3946-B0D5-305DCE9FC6B0}"/>
          </ac:spMkLst>
        </pc:spChg>
      </pc:sldChg>
      <pc:sldChg chg="modSp mod">
        <pc:chgData name="Mark Zimmermann" userId="27fa454f-97d9-46ec-9fb3-fd9c22b9a524" providerId="ADAL" clId="{3B789C98-2E9D-D040-A1A3-D09B8430E52F}" dt="2021-03-22T15:59:45.838" v="258" actId="1076"/>
        <pc:sldMkLst>
          <pc:docMk/>
          <pc:sldMk cId="2976871864" sldId="339"/>
        </pc:sldMkLst>
        <pc:spChg chg="mod">
          <ac:chgData name="Mark Zimmermann" userId="27fa454f-97d9-46ec-9fb3-fd9c22b9a524" providerId="ADAL" clId="{3B789C98-2E9D-D040-A1A3-D09B8430E52F}" dt="2021-03-22T15:59:45.838" v="258" actId="1076"/>
          <ac:spMkLst>
            <pc:docMk/>
            <pc:sldMk cId="2976871864" sldId="339"/>
            <ac:spMk id="3" creationId="{624B6671-0671-8C48-ACD7-E53AA047B4C7}"/>
          </ac:spMkLst>
        </pc:spChg>
      </pc:sldChg>
      <pc:sldChg chg="modSp mod">
        <pc:chgData name="Mark Zimmermann" userId="27fa454f-97d9-46ec-9fb3-fd9c22b9a524" providerId="ADAL" clId="{3B789C98-2E9D-D040-A1A3-D09B8430E52F}" dt="2021-03-22T16:08:09.887" v="307" actId="20577"/>
        <pc:sldMkLst>
          <pc:docMk/>
          <pc:sldMk cId="1366218097" sldId="340"/>
        </pc:sldMkLst>
        <pc:spChg chg="mod">
          <ac:chgData name="Mark Zimmermann" userId="27fa454f-97d9-46ec-9fb3-fd9c22b9a524" providerId="ADAL" clId="{3B789C98-2E9D-D040-A1A3-D09B8430E52F}" dt="2021-03-22T16:08:09.887" v="307" actId="20577"/>
          <ac:spMkLst>
            <pc:docMk/>
            <pc:sldMk cId="1366218097" sldId="340"/>
            <ac:spMk id="3" creationId="{E48369E5-8B24-A54C-ADCE-BD3A0F9388C2}"/>
          </ac:spMkLst>
        </pc:spChg>
      </pc:sldChg>
      <pc:sldChg chg="modSp mod">
        <pc:chgData name="Mark Zimmermann" userId="27fa454f-97d9-46ec-9fb3-fd9c22b9a524" providerId="ADAL" clId="{3B789C98-2E9D-D040-A1A3-D09B8430E52F}" dt="2021-03-22T15:36:23.170" v="76" actId="20577"/>
        <pc:sldMkLst>
          <pc:docMk/>
          <pc:sldMk cId="763107428" sldId="341"/>
        </pc:sldMkLst>
        <pc:spChg chg="mod">
          <ac:chgData name="Mark Zimmermann" userId="27fa454f-97d9-46ec-9fb3-fd9c22b9a524" providerId="ADAL" clId="{3B789C98-2E9D-D040-A1A3-D09B8430E52F}" dt="2021-03-22T15:36:23.170" v="76" actId="20577"/>
          <ac:spMkLst>
            <pc:docMk/>
            <pc:sldMk cId="763107428" sldId="341"/>
            <ac:spMk id="2" creationId="{F1E44DBE-D7E4-7647-8BE3-D504C267AC09}"/>
          </ac:spMkLst>
        </pc:spChg>
      </pc:sldChg>
      <pc:sldChg chg="modSp mod">
        <pc:chgData name="Mark Zimmermann" userId="27fa454f-97d9-46ec-9fb3-fd9c22b9a524" providerId="ADAL" clId="{3B789C98-2E9D-D040-A1A3-D09B8430E52F}" dt="2021-03-22T15:58:08.653" v="243" actId="20577"/>
        <pc:sldMkLst>
          <pc:docMk/>
          <pc:sldMk cId="3628533989" sldId="342"/>
        </pc:sldMkLst>
        <pc:spChg chg="mod">
          <ac:chgData name="Mark Zimmermann" userId="27fa454f-97d9-46ec-9fb3-fd9c22b9a524" providerId="ADAL" clId="{3B789C98-2E9D-D040-A1A3-D09B8430E52F}" dt="2021-03-22T15:58:08.653" v="243" actId="20577"/>
          <ac:spMkLst>
            <pc:docMk/>
            <pc:sldMk cId="3628533989" sldId="342"/>
            <ac:spMk id="6" creationId="{3A9605B5-F81F-3946-B0D5-305DCE9FC6B0}"/>
          </ac:spMkLst>
        </pc:spChg>
      </pc:sldChg>
      <pc:sldChg chg="modSp add mod">
        <pc:chgData name="Mark Zimmermann" userId="27fa454f-97d9-46ec-9fb3-fd9c22b9a524" providerId="ADAL" clId="{3B789C98-2E9D-D040-A1A3-D09B8430E52F}" dt="2021-03-22T15:39:52.569" v="130" actId="20577"/>
        <pc:sldMkLst>
          <pc:docMk/>
          <pc:sldMk cId="2204337835" sldId="343"/>
        </pc:sldMkLst>
        <pc:spChg chg="mod">
          <ac:chgData name="Mark Zimmermann" userId="27fa454f-97d9-46ec-9fb3-fd9c22b9a524" providerId="ADAL" clId="{3B789C98-2E9D-D040-A1A3-D09B8430E52F}" dt="2021-03-22T15:39:52.569" v="130" actId="20577"/>
          <ac:spMkLst>
            <pc:docMk/>
            <pc:sldMk cId="2204337835" sldId="343"/>
            <ac:spMk id="6" creationId="{3A9605B5-F81F-3946-B0D5-305DCE9FC6B0}"/>
          </ac:spMkLst>
        </pc:spChg>
      </pc:sldChg>
      <pc:sldChg chg="modSp add mod">
        <pc:chgData name="Mark Zimmermann" userId="27fa454f-97d9-46ec-9fb3-fd9c22b9a524" providerId="ADAL" clId="{3B789C98-2E9D-D040-A1A3-D09B8430E52F}" dt="2021-03-22T15:54:44.096" v="201" actId="20577"/>
        <pc:sldMkLst>
          <pc:docMk/>
          <pc:sldMk cId="109591118" sldId="344"/>
        </pc:sldMkLst>
        <pc:spChg chg="mod">
          <ac:chgData name="Mark Zimmermann" userId="27fa454f-97d9-46ec-9fb3-fd9c22b9a524" providerId="ADAL" clId="{3B789C98-2E9D-D040-A1A3-D09B8430E52F}" dt="2021-03-22T15:54:44.096" v="201" actId="20577"/>
          <ac:spMkLst>
            <pc:docMk/>
            <pc:sldMk cId="109591118" sldId="344"/>
            <ac:spMk id="6" creationId="{3A9605B5-F81F-3946-B0D5-305DCE9FC6B0}"/>
          </ac:spMkLst>
        </pc:spChg>
      </pc:sldChg>
      <pc:sldChg chg="modSp add mod">
        <pc:chgData name="Mark Zimmermann" userId="27fa454f-97d9-46ec-9fb3-fd9c22b9a524" providerId="ADAL" clId="{3B789C98-2E9D-D040-A1A3-D09B8430E52F}" dt="2021-03-22T15:57:31.940" v="237" actId="20577"/>
        <pc:sldMkLst>
          <pc:docMk/>
          <pc:sldMk cId="133131918" sldId="345"/>
        </pc:sldMkLst>
        <pc:spChg chg="mod">
          <ac:chgData name="Mark Zimmermann" userId="27fa454f-97d9-46ec-9fb3-fd9c22b9a524" providerId="ADAL" clId="{3B789C98-2E9D-D040-A1A3-D09B8430E52F}" dt="2021-03-22T15:57:31.940" v="237" actId="20577"/>
          <ac:spMkLst>
            <pc:docMk/>
            <pc:sldMk cId="133131918" sldId="345"/>
            <ac:spMk id="6" creationId="{3A9605B5-F81F-3946-B0D5-305DCE9FC6B0}"/>
          </ac:spMkLst>
        </pc:spChg>
      </pc:sldChg>
      <pc:sldChg chg="modSp add mod">
        <pc:chgData name="Mark Zimmermann" userId="27fa454f-97d9-46ec-9fb3-fd9c22b9a524" providerId="ADAL" clId="{3B789C98-2E9D-D040-A1A3-D09B8430E52F}" dt="2021-03-22T16:03:19.488" v="270" actId="21"/>
        <pc:sldMkLst>
          <pc:docMk/>
          <pc:sldMk cId="2845390322" sldId="346"/>
        </pc:sldMkLst>
        <pc:spChg chg="mod">
          <ac:chgData name="Mark Zimmermann" userId="27fa454f-97d9-46ec-9fb3-fd9c22b9a524" providerId="ADAL" clId="{3B789C98-2E9D-D040-A1A3-D09B8430E52F}" dt="2021-03-22T16:03:19.488" v="270" actId="21"/>
          <ac:spMkLst>
            <pc:docMk/>
            <pc:sldMk cId="2845390322" sldId="346"/>
            <ac:spMk id="3" creationId="{624B6671-0671-8C48-ACD7-E53AA047B4C7}"/>
          </ac:spMkLst>
        </pc:spChg>
      </pc:sldChg>
      <pc:sldChg chg="modSp add mod">
        <pc:chgData name="Mark Zimmermann" userId="27fa454f-97d9-46ec-9fb3-fd9c22b9a524" providerId="ADAL" clId="{3B789C98-2E9D-D040-A1A3-D09B8430E52F}" dt="2021-03-22T16:06:04.683" v="281" actId="21"/>
        <pc:sldMkLst>
          <pc:docMk/>
          <pc:sldMk cId="1799517152" sldId="347"/>
        </pc:sldMkLst>
        <pc:spChg chg="mod">
          <ac:chgData name="Mark Zimmermann" userId="27fa454f-97d9-46ec-9fb3-fd9c22b9a524" providerId="ADAL" clId="{3B789C98-2E9D-D040-A1A3-D09B8430E52F}" dt="2021-03-22T16:06:04.683" v="281" actId="21"/>
          <ac:spMkLst>
            <pc:docMk/>
            <pc:sldMk cId="1799517152" sldId="347"/>
            <ac:spMk id="3" creationId="{624B6671-0671-8C48-ACD7-E53AA047B4C7}"/>
          </ac:spMkLst>
        </pc:spChg>
      </pc:sldChg>
      <pc:sldMasterChg chg="delSp modSp mod setBg addSldLayout delSldLayout modSldLayout">
        <pc:chgData name="Mark Zimmermann" userId="27fa454f-97d9-46ec-9fb3-fd9c22b9a524" providerId="ADAL" clId="{3B789C98-2E9D-D040-A1A3-D09B8430E52F}" dt="2021-03-22T15:33:53.461" v="25"/>
        <pc:sldMasterMkLst>
          <pc:docMk/>
          <pc:sldMasterMk cId="1784970421" sldId="2147483696"/>
        </pc:sldMasterMkLst>
        <pc:spChg chg="del mod">
          <ac:chgData name="Mark Zimmermann" userId="27fa454f-97d9-46ec-9fb3-fd9c22b9a524" providerId="ADAL" clId="{3B789C98-2E9D-D040-A1A3-D09B8430E52F}" dt="2021-03-22T15:31:28.947" v="17" actId="478"/>
          <ac:spMkLst>
            <pc:docMk/>
            <pc:sldMasterMk cId="1784970421" sldId="2147483696"/>
            <ac:spMk id="2" creationId="{00000000-0000-0000-0000-000000000000}"/>
          </ac:spMkLst>
        </pc:spChg>
        <pc:spChg chg="del mod">
          <ac:chgData name="Mark Zimmermann" userId="27fa454f-97d9-46ec-9fb3-fd9c22b9a524" providerId="ADAL" clId="{3B789C98-2E9D-D040-A1A3-D09B8430E52F}" dt="2021-03-22T15:31:32.803" v="18" actId="478"/>
          <ac:spMkLst>
            <pc:docMk/>
            <pc:sldMasterMk cId="1784970421" sldId="2147483696"/>
            <ac:spMk id="3" creationId="{00000000-0000-0000-0000-000000000000}"/>
          </ac:spMkLst>
        </pc:spChg>
        <pc:spChg chg="del">
          <ac:chgData name="Mark Zimmermann" userId="27fa454f-97d9-46ec-9fb3-fd9c22b9a524" providerId="ADAL" clId="{3B789C98-2E9D-D040-A1A3-D09B8430E52F}" dt="2021-03-22T15:31:38.661" v="19" actId="478"/>
          <ac:spMkLst>
            <pc:docMk/>
            <pc:sldMasterMk cId="1784970421" sldId="2147483696"/>
            <ac:spMk id="4" creationId="{00000000-0000-0000-0000-000000000000}"/>
          </ac:spMkLst>
        </pc:spChg>
        <pc:spChg chg="del">
          <ac:chgData name="Mark Zimmermann" userId="27fa454f-97d9-46ec-9fb3-fd9c22b9a524" providerId="ADAL" clId="{3B789C98-2E9D-D040-A1A3-D09B8430E52F}" dt="2021-03-22T15:31:38.661" v="19" actId="478"/>
          <ac:spMkLst>
            <pc:docMk/>
            <pc:sldMasterMk cId="1784970421" sldId="2147483696"/>
            <ac:spMk id="5" creationId="{00000000-0000-0000-0000-000000000000}"/>
          </ac:spMkLst>
        </pc:spChg>
        <pc:spChg chg="del">
          <ac:chgData name="Mark Zimmermann" userId="27fa454f-97d9-46ec-9fb3-fd9c22b9a524" providerId="ADAL" clId="{3B789C98-2E9D-D040-A1A3-D09B8430E52F}" dt="2021-03-22T15:31:38.661" v="19" actId="478"/>
          <ac:spMkLst>
            <pc:docMk/>
            <pc:sldMasterMk cId="1784970421" sldId="2147483696"/>
            <ac:spMk id="6" creationId="{00000000-0000-0000-0000-000000000000}"/>
          </ac:spMkLst>
        </pc:spChg>
        <pc:sldLayoutChg chg="setBg">
          <pc:chgData name="Mark Zimmermann" userId="27fa454f-97d9-46ec-9fb3-fd9c22b9a524" providerId="ADAL" clId="{3B789C98-2E9D-D040-A1A3-D09B8430E52F}" dt="2021-03-22T15:33:53.461" v="25"/>
          <pc:sldLayoutMkLst>
            <pc:docMk/>
            <pc:sldMasterMk cId="1784970421" sldId="2147483696"/>
            <pc:sldLayoutMk cId="14423682" sldId="2147483697"/>
          </pc:sldLayoutMkLst>
        </pc:sldLayoutChg>
        <pc:sldLayoutChg chg="addSp delSp modSp mod setBg">
          <pc:chgData name="Mark Zimmermann" userId="27fa454f-97d9-46ec-9fb3-fd9c22b9a524" providerId="ADAL" clId="{3B789C98-2E9D-D040-A1A3-D09B8430E52F}" dt="2021-03-22T15:33:53.461" v="25"/>
          <pc:sldLayoutMkLst>
            <pc:docMk/>
            <pc:sldMasterMk cId="1784970421" sldId="2147483696"/>
            <pc:sldLayoutMk cId="3749559920" sldId="2147483698"/>
          </pc:sldLayoutMkLst>
          <pc:spChg chg="del">
            <ac:chgData name="Mark Zimmermann" userId="27fa454f-97d9-46ec-9fb3-fd9c22b9a524" providerId="ADAL" clId="{3B789C98-2E9D-D040-A1A3-D09B8430E52F}" dt="2021-03-22T15:28:07.052" v="6" actId="478"/>
            <ac:spMkLst>
              <pc:docMk/>
              <pc:sldMasterMk cId="1784970421" sldId="2147483696"/>
              <pc:sldLayoutMk cId="3749559920" sldId="2147483698"/>
              <ac:spMk id="2" creationId="{00000000-0000-0000-0000-000000000000}"/>
            </ac:spMkLst>
          </pc:spChg>
          <pc:spChg chg="del">
            <ac:chgData name="Mark Zimmermann" userId="27fa454f-97d9-46ec-9fb3-fd9c22b9a524" providerId="ADAL" clId="{3B789C98-2E9D-D040-A1A3-D09B8430E52F}" dt="2021-03-22T15:28:00.124" v="5" actId="478"/>
            <ac:spMkLst>
              <pc:docMk/>
              <pc:sldMasterMk cId="1784970421" sldId="2147483696"/>
              <pc:sldLayoutMk cId="3749559920" sldId="2147483698"/>
              <ac:spMk id="3" creationId="{00000000-0000-0000-0000-000000000000}"/>
            </ac:spMkLst>
          </pc:spChg>
          <pc:spChg chg="del">
            <ac:chgData name="Mark Zimmermann" userId="27fa454f-97d9-46ec-9fb3-fd9c22b9a524" providerId="ADAL" clId="{3B789C98-2E9D-D040-A1A3-D09B8430E52F}" dt="2021-03-22T15:28:13.764" v="7" actId="478"/>
            <ac:spMkLst>
              <pc:docMk/>
              <pc:sldMasterMk cId="1784970421" sldId="2147483696"/>
              <pc:sldLayoutMk cId="3749559920" sldId="2147483698"/>
              <ac:spMk id="4" creationId="{00000000-0000-0000-0000-000000000000}"/>
            </ac:spMkLst>
          </pc:spChg>
          <pc:spChg chg="del">
            <ac:chgData name="Mark Zimmermann" userId="27fa454f-97d9-46ec-9fb3-fd9c22b9a524" providerId="ADAL" clId="{3B789C98-2E9D-D040-A1A3-D09B8430E52F}" dt="2021-03-22T15:28:13.764" v="7" actId="478"/>
            <ac:spMkLst>
              <pc:docMk/>
              <pc:sldMasterMk cId="1784970421" sldId="2147483696"/>
              <pc:sldLayoutMk cId="3749559920" sldId="2147483698"/>
              <ac:spMk id="5" creationId="{00000000-0000-0000-0000-000000000000}"/>
            </ac:spMkLst>
          </pc:spChg>
          <pc:spChg chg="del">
            <ac:chgData name="Mark Zimmermann" userId="27fa454f-97d9-46ec-9fb3-fd9c22b9a524" providerId="ADAL" clId="{3B789C98-2E9D-D040-A1A3-D09B8430E52F}" dt="2021-03-22T15:28:13.764" v="7" actId="478"/>
            <ac:spMkLst>
              <pc:docMk/>
              <pc:sldMasterMk cId="1784970421" sldId="2147483696"/>
              <pc:sldLayoutMk cId="3749559920" sldId="2147483698"/>
              <ac:spMk id="6" creationId="{00000000-0000-0000-0000-000000000000}"/>
            </ac:spMkLst>
          </pc:spChg>
          <pc:spChg chg="add del mod">
            <ac:chgData name="Mark Zimmermann" userId="27fa454f-97d9-46ec-9fb3-fd9c22b9a524" providerId="ADAL" clId="{3B789C98-2E9D-D040-A1A3-D09B8430E52F}" dt="2021-03-22T15:32:59.401" v="22"/>
            <ac:spMkLst>
              <pc:docMk/>
              <pc:sldMasterMk cId="1784970421" sldId="2147483696"/>
              <pc:sldLayoutMk cId="3749559920" sldId="2147483698"/>
              <ac:spMk id="7" creationId="{05B4718C-4A4E-4142-B323-0C96086D881B}"/>
            </ac:spMkLst>
          </pc:spChg>
        </pc:sldLayoutChg>
        <pc:sldLayoutChg chg="setBg">
          <pc:chgData name="Mark Zimmermann" userId="27fa454f-97d9-46ec-9fb3-fd9c22b9a524" providerId="ADAL" clId="{3B789C98-2E9D-D040-A1A3-D09B8430E52F}" dt="2021-03-22T15:33:53.461" v="25"/>
          <pc:sldLayoutMkLst>
            <pc:docMk/>
            <pc:sldMasterMk cId="1784970421" sldId="2147483696"/>
            <pc:sldLayoutMk cId="4166072371" sldId="2147483699"/>
          </pc:sldLayoutMkLst>
        </pc:sldLayoutChg>
        <pc:sldLayoutChg chg="setBg">
          <pc:chgData name="Mark Zimmermann" userId="27fa454f-97d9-46ec-9fb3-fd9c22b9a524" providerId="ADAL" clId="{3B789C98-2E9D-D040-A1A3-D09B8430E52F}" dt="2021-03-22T15:33:53.461" v="25"/>
          <pc:sldLayoutMkLst>
            <pc:docMk/>
            <pc:sldMasterMk cId="1784970421" sldId="2147483696"/>
            <pc:sldLayoutMk cId="1456066974" sldId="2147483700"/>
          </pc:sldLayoutMkLst>
        </pc:sldLayoutChg>
        <pc:sldLayoutChg chg="setBg">
          <pc:chgData name="Mark Zimmermann" userId="27fa454f-97d9-46ec-9fb3-fd9c22b9a524" providerId="ADAL" clId="{3B789C98-2E9D-D040-A1A3-D09B8430E52F}" dt="2021-03-22T15:33:53.461" v="25"/>
          <pc:sldLayoutMkLst>
            <pc:docMk/>
            <pc:sldMasterMk cId="1784970421" sldId="2147483696"/>
            <pc:sldLayoutMk cId="2226319282" sldId="2147483701"/>
          </pc:sldLayoutMkLst>
        </pc:sldLayoutChg>
        <pc:sldLayoutChg chg="setBg">
          <pc:chgData name="Mark Zimmermann" userId="27fa454f-97d9-46ec-9fb3-fd9c22b9a524" providerId="ADAL" clId="{3B789C98-2E9D-D040-A1A3-D09B8430E52F}" dt="2021-03-22T15:33:53.461" v="25"/>
          <pc:sldLayoutMkLst>
            <pc:docMk/>
            <pc:sldMasterMk cId="1784970421" sldId="2147483696"/>
            <pc:sldLayoutMk cId="1104686091" sldId="2147483702"/>
          </pc:sldLayoutMkLst>
        </pc:sldLayoutChg>
        <pc:sldLayoutChg chg="setBg">
          <pc:chgData name="Mark Zimmermann" userId="27fa454f-97d9-46ec-9fb3-fd9c22b9a524" providerId="ADAL" clId="{3B789C98-2E9D-D040-A1A3-D09B8430E52F}" dt="2021-03-22T15:33:53.461" v="25"/>
          <pc:sldLayoutMkLst>
            <pc:docMk/>
            <pc:sldMasterMk cId="1784970421" sldId="2147483696"/>
            <pc:sldLayoutMk cId="2699235735" sldId="2147483703"/>
          </pc:sldLayoutMkLst>
        </pc:sldLayoutChg>
        <pc:sldLayoutChg chg="setBg">
          <pc:chgData name="Mark Zimmermann" userId="27fa454f-97d9-46ec-9fb3-fd9c22b9a524" providerId="ADAL" clId="{3B789C98-2E9D-D040-A1A3-D09B8430E52F}" dt="2021-03-22T15:33:53.461" v="25"/>
          <pc:sldLayoutMkLst>
            <pc:docMk/>
            <pc:sldMasterMk cId="1784970421" sldId="2147483696"/>
            <pc:sldLayoutMk cId="1970708836" sldId="2147483704"/>
          </pc:sldLayoutMkLst>
        </pc:sldLayoutChg>
        <pc:sldLayoutChg chg="setBg">
          <pc:chgData name="Mark Zimmermann" userId="27fa454f-97d9-46ec-9fb3-fd9c22b9a524" providerId="ADAL" clId="{3B789C98-2E9D-D040-A1A3-D09B8430E52F}" dt="2021-03-22T15:33:53.461" v="25"/>
          <pc:sldLayoutMkLst>
            <pc:docMk/>
            <pc:sldMasterMk cId="1784970421" sldId="2147483696"/>
            <pc:sldLayoutMk cId="649249280" sldId="2147483705"/>
          </pc:sldLayoutMkLst>
        </pc:sldLayoutChg>
        <pc:sldLayoutChg chg="setBg">
          <pc:chgData name="Mark Zimmermann" userId="27fa454f-97d9-46ec-9fb3-fd9c22b9a524" providerId="ADAL" clId="{3B789C98-2E9D-D040-A1A3-D09B8430E52F}" dt="2021-03-22T15:33:53.461" v="25"/>
          <pc:sldLayoutMkLst>
            <pc:docMk/>
            <pc:sldMasterMk cId="1784970421" sldId="2147483696"/>
            <pc:sldLayoutMk cId="2926355341" sldId="2147483706"/>
          </pc:sldLayoutMkLst>
        </pc:sldLayoutChg>
        <pc:sldLayoutChg chg="setBg">
          <pc:chgData name="Mark Zimmermann" userId="27fa454f-97d9-46ec-9fb3-fd9c22b9a524" providerId="ADAL" clId="{3B789C98-2E9D-D040-A1A3-D09B8430E52F}" dt="2021-03-22T15:33:53.461" v="25"/>
          <pc:sldLayoutMkLst>
            <pc:docMk/>
            <pc:sldMasterMk cId="1784970421" sldId="2147483696"/>
            <pc:sldLayoutMk cId="2080405830" sldId="2147483707"/>
          </pc:sldLayoutMkLst>
        </pc:sldLayoutChg>
        <pc:sldLayoutChg chg="new add del mod setBg">
          <pc:chgData name="Mark Zimmermann" userId="27fa454f-97d9-46ec-9fb3-fd9c22b9a524" providerId="ADAL" clId="{3B789C98-2E9D-D040-A1A3-D09B8430E52F}" dt="2021-03-22T15:33:53.461" v="25"/>
          <pc:sldLayoutMkLst>
            <pc:docMk/>
            <pc:sldMasterMk cId="1784970421" sldId="2147483696"/>
            <pc:sldLayoutMk cId="1369187037" sldId="2147483708"/>
          </pc:sldLayoutMkLst>
        </pc:sldLayoutChg>
      </pc:sldMasterChg>
      <pc:sldMasterChg chg="new del mod addSldLayout delSldLayout">
        <pc:chgData name="Mark Zimmermann" userId="27fa454f-97d9-46ec-9fb3-fd9c22b9a524" providerId="ADAL" clId="{3B789C98-2E9D-D040-A1A3-D09B8430E52F}" dt="2021-03-22T15:28:34.557" v="9" actId="6938"/>
        <pc:sldMasterMkLst>
          <pc:docMk/>
          <pc:sldMasterMk cId="3090237298" sldId="2147483708"/>
        </pc:sldMasterMkLst>
        <pc:sldLayoutChg chg="new del replId">
          <pc:chgData name="Mark Zimmermann" userId="27fa454f-97d9-46ec-9fb3-fd9c22b9a524" providerId="ADAL" clId="{3B789C98-2E9D-D040-A1A3-D09B8430E52F}" dt="2021-03-22T15:28:34.557" v="9" actId="6938"/>
          <pc:sldLayoutMkLst>
            <pc:docMk/>
            <pc:sldMasterMk cId="3090237298" sldId="2147483708"/>
            <pc:sldLayoutMk cId="3114397419" sldId="2147483709"/>
          </pc:sldLayoutMkLst>
        </pc:sldLayoutChg>
        <pc:sldLayoutChg chg="new del replId">
          <pc:chgData name="Mark Zimmermann" userId="27fa454f-97d9-46ec-9fb3-fd9c22b9a524" providerId="ADAL" clId="{3B789C98-2E9D-D040-A1A3-D09B8430E52F}" dt="2021-03-22T15:28:34.557" v="9" actId="6938"/>
          <pc:sldLayoutMkLst>
            <pc:docMk/>
            <pc:sldMasterMk cId="3090237298" sldId="2147483708"/>
            <pc:sldLayoutMk cId="281375248" sldId="2147483710"/>
          </pc:sldLayoutMkLst>
        </pc:sldLayoutChg>
        <pc:sldLayoutChg chg="new del replId">
          <pc:chgData name="Mark Zimmermann" userId="27fa454f-97d9-46ec-9fb3-fd9c22b9a524" providerId="ADAL" clId="{3B789C98-2E9D-D040-A1A3-D09B8430E52F}" dt="2021-03-22T15:28:34.557" v="9" actId="6938"/>
          <pc:sldLayoutMkLst>
            <pc:docMk/>
            <pc:sldMasterMk cId="3090237298" sldId="2147483708"/>
            <pc:sldLayoutMk cId="2581984851" sldId="2147483711"/>
          </pc:sldLayoutMkLst>
        </pc:sldLayoutChg>
        <pc:sldLayoutChg chg="new del replId">
          <pc:chgData name="Mark Zimmermann" userId="27fa454f-97d9-46ec-9fb3-fd9c22b9a524" providerId="ADAL" clId="{3B789C98-2E9D-D040-A1A3-D09B8430E52F}" dt="2021-03-22T15:28:34.557" v="9" actId="6938"/>
          <pc:sldLayoutMkLst>
            <pc:docMk/>
            <pc:sldMasterMk cId="3090237298" sldId="2147483708"/>
            <pc:sldLayoutMk cId="2636388463" sldId="2147483712"/>
          </pc:sldLayoutMkLst>
        </pc:sldLayoutChg>
        <pc:sldLayoutChg chg="new del replId">
          <pc:chgData name="Mark Zimmermann" userId="27fa454f-97d9-46ec-9fb3-fd9c22b9a524" providerId="ADAL" clId="{3B789C98-2E9D-D040-A1A3-D09B8430E52F}" dt="2021-03-22T15:28:34.557" v="9" actId="6938"/>
          <pc:sldLayoutMkLst>
            <pc:docMk/>
            <pc:sldMasterMk cId="3090237298" sldId="2147483708"/>
            <pc:sldLayoutMk cId="3600762470" sldId="2147483713"/>
          </pc:sldLayoutMkLst>
        </pc:sldLayoutChg>
        <pc:sldLayoutChg chg="new del replId">
          <pc:chgData name="Mark Zimmermann" userId="27fa454f-97d9-46ec-9fb3-fd9c22b9a524" providerId="ADAL" clId="{3B789C98-2E9D-D040-A1A3-D09B8430E52F}" dt="2021-03-22T15:28:34.557" v="9" actId="6938"/>
          <pc:sldLayoutMkLst>
            <pc:docMk/>
            <pc:sldMasterMk cId="3090237298" sldId="2147483708"/>
            <pc:sldLayoutMk cId="3443604648" sldId="2147483714"/>
          </pc:sldLayoutMkLst>
        </pc:sldLayoutChg>
        <pc:sldLayoutChg chg="new del replId">
          <pc:chgData name="Mark Zimmermann" userId="27fa454f-97d9-46ec-9fb3-fd9c22b9a524" providerId="ADAL" clId="{3B789C98-2E9D-D040-A1A3-D09B8430E52F}" dt="2021-03-22T15:28:34.557" v="9" actId="6938"/>
          <pc:sldLayoutMkLst>
            <pc:docMk/>
            <pc:sldMasterMk cId="3090237298" sldId="2147483708"/>
            <pc:sldLayoutMk cId="1349784582" sldId="2147483715"/>
          </pc:sldLayoutMkLst>
        </pc:sldLayoutChg>
        <pc:sldLayoutChg chg="new del replId">
          <pc:chgData name="Mark Zimmermann" userId="27fa454f-97d9-46ec-9fb3-fd9c22b9a524" providerId="ADAL" clId="{3B789C98-2E9D-D040-A1A3-D09B8430E52F}" dt="2021-03-22T15:28:34.557" v="9" actId="6938"/>
          <pc:sldLayoutMkLst>
            <pc:docMk/>
            <pc:sldMasterMk cId="3090237298" sldId="2147483708"/>
            <pc:sldLayoutMk cId="2626821287" sldId="2147483716"/>
          </pc:sldLayoutMkLst>
        </pc:sldLayoutChg>
        <pc:sldLayoutChg chg="new del replId">
          <pc:chgData name="Mark Zimmermann" userId="27fa454f-97d9-46ec-9fb3-fd9c22b9a524" providerId="ADAL" clId="{3B789C98-2E9D-D040-A1A3-D09B8430E52F}" dt="2021-03-22T15:28:34.557" v="9" actId="6938"/>
          <pc:sldLayoutMkLst>
            <pc:docMk/>
            <pc:sldMasterMk cId="3090237298" sldId="2147483708"/>
            <pc:sldLayoutMk cId="810218961" sldId="2147483717"/>
          </pc:sldLayoutMkLst>
        </pc:sldLayoutChg>
        <pc:sldLayoutChg chg="new del replId">
          <pc:chgData name="Mark Zimmermann" userId="27fa454f-97d9-46ec-9fb3-fd9c22b9a524" providerId="ADAL" clId="{3B789C98-2E9D-D040-A1A3-D09B8430E52F}" dt="2021-03-22T15:28:34.557" v="9" actId="6938"/>
          <pc:sldLayoutMkLst>
            <pc:docMk/>
            <pc:sldMasterMk cId="3090237298" sldId="2147483708"/>
            <pc:sldLayoutMk cId="1023947149" sldId="2147483718"/>
          </pc:sldLayoutMkLst>
        </pc:sldLayoutChg>
        <pc:sldLayoutChg chg="new del replId">
          <pc:chgData name="Mark Zimmermann" userId="27fa454f-97d9-46ec-9fb3-fd9c22b9a524" providerId="ADAL" clId="{3B789C98-2E9D-D040-A1A3-D09B8430E52F}" dt="2021-03-22T15:28:34.557" v="9" actId="6938"/>
          <pc:sldLayoutMkLst>
            <pc:docMk/>
            <pc:sldMasterMk cId="3090237298" sldId="2147483708"/>
            <pc:sldLayoutMk cId="3402038673" sldId="2147483719"/>
          </pc:sldLayoutMkLst>
        </pc:sldLayoutChg>
      </pc:sldMasterChg>
      <pc:sldMasterChg chg="new del mod addSldLayout delSldLayout">
        <pc:chgData name="Mark Zimmermann" userId="27fa454f-97d9-46ec-9fb3-fd9c22b9a524" providerId="ADAL" clId="{3B789C98-2E9D-D040-A1A3-D09B8430E52F}" dt="2021-03-22T15:30:37.037" v="12" actId="6938"/>
        <pc:sldMasterMkLst>
          <pc:docMk/>
          <pc:sldMasterMk cId="473590824" sldId="2147483709"/>
        </pc:sldMasterMkLst>
        <pc:sldLayoutChg chg="new del replId">
          <pc:chgData name="Mark Zimmermann" userId="27fa454f-97d9-46ec-9fb3-fd9c22b9a524" providerId="ADAL" clId="{3B789C98-2E9D-D040-A1A3-D09B8430E52F}" dt="2021-03-22T15:30:37.037" v="12" actId="6938"/>
          <pc:sldLayoutMkLst>
            <pc:docMk/>
            <pc:sldMasterMk cId="473590824" sldId="2147483709"/>
            <pc:sldLayoutMk cId="1652568987" sldId="2147483710"/>
          </pc:sldLayoutMkLst>
        </pc:sldLayoutChg>
        <pc:sldLayoutChg chg="new del replId">
          <pc:chgData name="Mark Zimmermann" userId="27fa454f-97d9-46ec-9fb3-fd9c22b9a524" providerId="ADAL" clId="{3B789C98-2E9D-D040-A1A3-D09B8430E52F}" dt="2021-03-22T15:30:37.037" v="12" actId="6938"/>
          <pc:sldLayoutMkLst>
            <pc:docMk/>
            <pc:sldMasterMk cId="473590824" sldId="2147483709"/>
            <pc:sldLayoutMk cId="150325393" sldId="2147483711"/>
          </pc:sldLayoutMkLst>
        </pc:sldLayoutChg>
        <pc:sldLayoutChg chg="new del replId">
          <pc:chgData name="Mark Zimmermann" userId="27fa454f-97d9-46ec-9fb3-fd9c22b9a524" providerId="ADAL" clId="{3B789C98-2E9D-D040-A1A3-D09B8430E52F}" dt="2021-03-22T15:30:37.037" v="12" actId="6938"/>
          <pc:sldLayoutMkLst>
            <pc:docMk/>
            <pc:sldMasterMk cId="473590824" sldId="2147483709"/>
            <pc:sldLayoutMk cId="2564501550" sldId="2147483712"/>
          </pc:sldLayoutMkLst>
        </pc:sldLayoutChg>
        <pc:sldLayoutChg chg="new del replId">
          <pc:chgData name="Mark Zimmermann" userId="27fa454f-97d9-46ec-9fb3-fd9c22b9a524" providerId="ADAL" clId="{3B789C98-2E9D-D040-A1A3-D09B8430E52F}" dt="2021-03-22T15:30:37.037" v="12" actId="6938"/>
          <pc:sldLayoutMkLst>
            <pc:docMk/>
            <pc:sldMasterMk cId="473590824" sldId="2147483709"/>
            <pc:sldLayoutMk cId="3084068349" sldId="2147483713"/>
          </pc:sldLayoutMkLst>
        </pc:sldLayoutChg>
        <pc:sldLayoutChg chg="new del replId">
          <pc:chgData name="Mark Zimmermann" userId="27fa454f-97d9-46ec-9fb3-fd9c22b9a524" providerId="ADAL" clId="{3B789C98-2E9D-D040-A1A3-D09B8430E52F}" dt="2021-03-22T15:30:37.037" v="12" actId="6938"/>
          <pc:sldLayoutMkLst>
            <pc:docMk/>
            <pc:sldMasterMk cId="473590824" sldId="2147483709"/>
            <pc:sldLayoutMk cId="1830273151" sldId="2147483714"/>
          </pc:sldLayoutMkLst>
        </pc:sldLayoutChg>
        <pc:sldLayoutChg chg="new del replId">
          <pc:chgData name="Mark Zimmermann" userId="27fa454f-97d9-46ec-9fb3-fd9c22b9a524" providerId="ADAL" clId="{3B789C98-2E9D-D040-A1A3-D09B8430E52F}" dt="2021-03-22T15:30:37.037" v="12" actId="6938"/>
          <pc:sldLayoutMkLst>
            <pc:docMk/>
            <pc:sldMasterMk cId="473590824" sldId="2147483709"/>
            <pc:sldLayoutMk cId="246019810" sldId="2147483715"/>
          </pc:sldLayoutMkLst>
        </pc:sldLayoutChg>
        <pc:sldLayoutChg chg="new del replId">
          <pc:chgData name="Mark Zimmermann" userId="27fa454f-97d9-46ec-9fb3-fd9c22b9a524" providerId="ADAL" clId="{3B789C98-2E9D-D040-A1A3-D09B8430E52F}" dt="2021-03-22T15:30:37.037" v="12" actId="6938"/>
          <pc:sldLayoutMkLst>
            <pc:docMk/>
            <pc:sldMasterMk cId="473590824" sldId="2147483709"/>
            <pc:sldLayoutMk cId="2027631590" sldId="2147483716"/>
          </pc:sldLayoutMkLst>
        </pc:sldLayoutChg>
        <pc:sldLayoutChg chg="new del replId">
          <pc:chgData name="Mark Zimmermann" userId="27fa454f-97d9-46ec-9fb3-fd9c22b9a524" providerId="ADAL" clId="{3B789C98-2E9D-D040-A1A3-D09B8430E52F}" dt="2021-03-22T15:30:37.037" v="12" actId="6938"/>
          <pc:sldLayoutMkLst>
            <pc:docMk/>
            <pc:sldMasterMk cId="473590824" sldId="2147483709"/>
            <pc:sldLayoutMk cId="1859399343" sldId="2147483717"/>
          </pc:sldLayoutMkLst>
        </pc:sldLayoutChg>
        <pc:sldLayoutChg chg="new del replId">
          <pc:chgData name="Mark Zimmermann" userId="27fa454f-97d9-46ec-9fb3-fd9c22b9a524" providerId="ADAL" clId="{3B789C98-2E9D-D040-A1A3-D09B8430E52F}" dt="2021-03-22T15:30:37.037" v="12" actId="6938"/>
          <pc:sldLayoutMkLst>
            <pc:docMk/>
            <pc:sldMasterMk cId="473590824" sldId="2147483709"/>
            <pc:sldLayoutMk cId="2181363604" sldId="2147483718"/>
          </pc:sldLayoutMkLst>
        </pc:sldLayoutChg>
        <pc:sldLayoutChg chg="new del replId">
          <pc:chgData name="Mark Zimmermann" userId="27fa454f-97d9-46ec-9fb3-fd9c22b9a524" providerId="ADAL" clId="{3B789C98-2E9D-D040-A1A3-D09B8430E52F}" dt="2021-03-22T15:30:37.037" v="12" actId="6938"/>
          <pc:sldLayoutMkLst>
            <pc:docMk/>
            <pc:sldMasterMk cId="473590824" sldId="2147483709"/>
            <pc:sldLayoutMk cId="3830892401" sldId="2147483719"/>
          </pc:sldLayoutMkLst>
        </pc:sldLayoutChg>
        <pc:sldLayoutChg chg="new del replId">
          <pc:chgData name="Mark Zimmermann" userId="27fa454f-97d9-46ec-9fb3-fd9c22b9a524" providerId="ADAL" clId="{3B789C98-2E9D-D040-A1A3-D09B8430E52F}" dt="2021-03-22T15:30:37.037" v="12" actId="6938"/>
          <pc:sldLayoutMkLst>
            <pc:docMk/>
            <pc:sldMasterMk cId="473590824" sldId="2147483709"/>
            <pc:sldLayoutMk cId="903784880" sldId="2147483720"/>
          </pc:sldLayoutMkLst>
        </pc:sldLayoutChg>
      </pc:sldMasterChg>
    </pc:docChg>
  </pc:docChgLst>
  <pc:docChgLst>
    <pc:chgData name="Mark Zimmermann" userId="27fa454f-97d9-46ec-9fb3-fd9c22b9a524" providerId="ADAL" clId="{91671F04-9D5F-0C43-B3BC-76DA9D64C01E}"/>
    <pc:docChg chg="undo custSel addSld modSld">
      <pc:chgData name="Mark Zimmermann" userId="27fa454f-97d9-46ec-9fb3-fd9c22b9a524" providerId="ADAL" clId="{91671F04-9D5F-0C43-B3BC-76DA9D64C01E}" dt="2023-06-15T19:25:40.132" v="217"/>
      <pc:docMkLst>
        <pc:docMk/>
      </pc:docMkLst>
      <pc:sldChg chg="modSp mod setBg">
        <pc:chgData name="Mark Zimmermann" userId="27fa454f-97d9-46ec-9fb3-fd9c22b9a524" providerId="ADAL" clId="{91671F04-9D5F-0C43-B3BC-76DA9D64C01E}" dt="2023-06-15T19:25:06.426" v="215"/>
        <pc:sldMkLst>
          <pc:docMk/>
          <pc:sldMk cId="1366218097" sldId="340"/>
        </pc:sldMkLst>
        <pc:spChg chg="mod">
          <ac:chgData name="Mark Zimmermann" userId="27fa454f-97d9-46ec-9fb3-fd9c22b9a524" providerId="ADAL" clId="{91671F04-9D5F-0C43-B3BC-76DA9D64C01E}" dt="2023-06-15T19:24:56.342" v="213" actId="20577"/>
          <ac:spMkLst>
            <pc:docMk/>
            <pc:sldMk cId="1366218097" sldId="340"/>
            <ac:spMk id="3" creationId="{E48369E5-8B24-A54C-ADCE-BD3A0F9388C2}"/>
          </ac:spMkLst>
        </pc:spChg>
      </pc:sldChg>
      <pc:sldChg chg="modSp mod setBg">
        <pc:chgData name="Mark Zimmermann" userId="27fa454f-97d9-46ec-9fb3-fd9c22b9a524" providerId="ADAL" clId="{91671F04-9D5F-0C43-B3BC-76DA9D64C01E}" dt="2023-06-15T19:01:50.444" v="8" actId="20577"/>
        <pc:sldMkLst>
          <pc:docMk/>
          <pc:sldMk cId="763107428" sldId="341"/>
        </pc:sldMkLst>
        <pc:spChg chg="mod">
          <ac:chgData name="Mark Zimmermann" userId="27fa454f-97d9-46ec-9fb3-fd9c22b9a524" providerId="ADAL" clId="{91671F04-9D5F-0C43-B3BC-76DA9D64C01E}" dt="2023-06-15T19:01:50.444" v="8" actId="20577"/>
          <ac:spMkLst>
            <pc:docMk/>
            <pc:sldMk cId="763107428" sldId="341"/>
            <ac:spMk id="2" creationId="{F1E44DBE-D7E4-7647-8BE3-D504C267AC09}"/>
          </ac:spMkLst>
        </pc:spChg>
      </pc:sldChg>
      <pc:sldChg chg="setBg">
        <pc:chgData name="Mark Zimmermann" userId="27fa454f-97d9-46ec-9fb3-fd9c22b9a524" providerId="ADAL" clId="{91671F04-9D5F-0C43-B3BC-76DA9D64C01E}" dt="2023-06-15T18:59:44.697" v="1"/>
        <pc:sldMkLst>
          <pc:docMk/>
          <pc:sldMk cId="1326427633" sldId="351"/>
        </pc:sldMkLst>
      </pc:sldChg>
      <pc:sldChg chg="modSp mod setBg">
        <pc:chgData name="Mark Zimmermann" userId="27fa454f-97d9-46ec-9fb3-fd9c22b9a524" providerId="ADAL" clId="{91671F04-9D5F-0C43-B3BC-76DA9D64C01E}" dt="2023-06-15T19:02:44.672" v="14" actId="21"/>
        <pc:sldMkLst>
          <pc:docMk/>
          <pc:sldMk cId="2331119031" sldId="352"/>
        </pc:sldMkLst>
        <pc:spChg chg="mod">
          <ac:chgData name="Mark Zimmermann" userId="27fa454f-97d9-46ec-9fb3-fd9c22b9a524" providerId="ADAL" clId="{91671F04-9D5F-0C43-B3BC-76DA9D64C01E}" dt="2023-06-15T19:02:44.672" v="14" actId="21"/>
          <ac:spMkLst>
            <pc:docMk/>
            <pc:sldMk cId="2331119031" sldId="352"/>
            <ac:spMk id="2" creationId="{F1E44DBE-D7E4-7647-8BE3-D504C267AC09}"/>
          </ac:spMkLst>
        </pc:spChg>
      </pc:sldChg>
      <pc:sldChg chg="modSp mod setBg">
        <pc:chgData name="Mark Zimmermann" userId="27fa454f-97d9-46ec-9fb3-fd9c22b9a524" providerId="ADAL" clId="{91671F04-9D5F-0C43-B3BC-76DA9D64C01E}" dt="2023-06-15T19:03:19.823" v="19"/>
        <pc:sldMkLst>
          <pc:docMk/>
          <pc:sldMk cId="202579569" sldId="353"/>
        </pc:sldMkLst>
        <pc:spChg chg="mod">
          <ac:chgData name="Mark Zimmermann" userId="27fa454f-97d9-46ec-9fb3-fd9c22b9a524" providerId="ADAL" clId="{91671F04-9D5F-0C43-B3BC-76DA9D64C01E}" dt="2023-06-15T19:03:12.135" v="17" actId="1076"/>
          <ac:spMkLst>
            <pc:docMk/>
            <pc:sldMk cId="202579569" sldId="353"/>
            <ac:spMk id="2" creationId="{F1E44DBE-D7E4-7647-8BE3-D504C267AC09}"/>
          </ac:spMkLst>
        </pc:spChg>
      </pc:sldChg>
      <pc:sldChg chg="modSp mod setBg">
        <pc:chgData name="Mark Zimmermann" userId="27fa454f-97d9-46ec-9fb3-fd9c22b9a524" providerId="ADAL" clId="{91671F04-9D5F-0C43-B3BC-76DA9D64C01E}" dt="2023-06-15T19:03:43.559" v="24"/>
        <pc:sldMkLst>
          <pc:docMk/>
          <pc:sldMk cId="2734743627" sldId="354"/>
        </pc:sldMkLst>
        <pc:spChg chg="mod">
          <ac:chgData name="Mark Zimmermann" userId="27fa454f-97d9-46ec-9fb3-fd9c22b9a524" providerId="ADAL" clId="{91671F04-9D5F-0C43-B3BC-76DA9D64C01E}" dt="2023-06-15T19:03:34.902" v="22" actId="1076"/>
          <ac:spMkLst>
            <pc:docMk/>
            <pc:sldMk cId="2734743627" sldId="354"/>
            <ac:spMk id="2" creationId="{F1E44DBE-D7E4-7647-8BE3-D504C267AC09}"/>
          </ac:spMkLst>
        </pc:spChg>
      </pc:sldChg>
      <pc:sldChg chg="modSp mod setBg">
        <pc:chgData name="Mark Zimmermann" userId="27fa454f-97d9-46ec-9fb3-fd9c22b9a524" providerId="ADAL" clId="{91671F04-9D5F-0C43-B3BC-76DA9D64C01E}" dt="2023-06-15T19:04:02.381" v="28"/>
        <pc:sldMkLst>
          <pc:docMk/>
          <pc:sldMk cId="3995452982" sldId="355"/>
        </pc:sldMkLst>
        <pc:spChg chg="mod">
          <ac:chgData name="Mark Zimmermann" userId="27fa454f-97d9-46ec-9fb3-fd9c22b9a524" providerId="ADAL" clId="{91671F04-9D5F-0C43-B3BC-76DA9D64C01E}" dt="2023-06-15T19:03:54.401" v="26" actId="1076"/>
          <ac:spMkLst>
            <pc:docMk/>
            <pc:sldMk cId="3995452982" sldId="355"/>
            <ac:spMk id="2" creationId="{F1E44DBE-D7E4-7647-8BE3-D504C267AC09}"/>
          </ac:spMkLst>
        </pc:spChg>
      </pc:sldChg>
      <pc:sldChg chg="modSp mod setBg">
        <pc:chgData name="Mark Zimmermann" userId="27fa454f-97d9-46ec-9fb3-fd9c22b9a524" providerId="ADAL" clId="{91671F04-9D5F-0C43-B3BC-76DA9D64C01E}" dt="2023-06-15T19:06:29.566" v="49"/>
        <pc:sldMkLst>
          <pc:docMk/>
          <pc:sldMk cId="3450808560" sldId="356"/>
        </pc:sldMkLst>
        <pc:spChg chg="mod">
          <ac:chgData name="Mark Zimmermann" userId="27fa454f-97d9-46ec-9fb3-fd9c22b9a524" providerId="ADAL" clId="{91671F04-9D5F-0C43-B3BC-76DA9D64C01E}" dt="2023-06-15T19:06:02.476" v="47" actId="20577"/>
          <ac:spMkLst>
            <pc:docMk/>
            <pc:sldMk cId="3450808560" sldId="356"/>
            <ac:spMk id="2" creationId="{F1E44DBE-D7E4-7647-8BE3-D504C267AC09}"/>
          </ac:spMkLst>
        </pc:spChg>
      </pc:sldChg>
      <pc:sldChg chg="modSp mod setBg">
        <pc:chgData name="Mark Zimmermann" userId="27fa454f-97d9-46ec-9fb3-fd9c22b9a524" providerId="ADAL" clId="{91671F04-9D5F-0C43-B3BC-76DA9D64C01E}" dt="2023-06-15T19:08:03.332" v="70" actId="1076"/>
        <pc:sldMkLst>
          <pc:docMk/>
          <pc:sldMk cId="3306197683" sldId="357"/>
        </pc:sldMkLst>
        <pc:spChg chg="mod">
          <ac:chgData name="Mark Zimmermann" userId="27fa454f-97d9-46ec-9fb3-fd9c22b9a524" providerId="ADAL" clId="{91671F04-9D5F-0C43-B3BC-76DA9D64C01E}" dt="2023-06-15T19:08:03.332" v="70" actId="1076"/>
          <ac:spMkLst>
            <pc:docMk/>
            <pc:sldMk cId="3306197683" sldId="357"/>
            <ac:spMk id="2" creationId="{F1E44DBE-D7E4-7647-8BE3-D504C267AC09}"/>
          </ac:spMkLst>
        </pc:spChg>
      </pc:sldChg>
      <pc:sldChg chg="modSp mod setBg">
        <pc:chgData name="Mark Zimmermann" userId="27fa454f-97d9-46ec-9fb3-fd9c22b9a524" providerId="ADAL" clId="{91671F04-9D5F-0C43-B3BC-76DA9D64C01E}" dt="2023-06-15T19:08:30.973" v="77"/>
        <pc:sldMkLst>
          <pc:docMk/>
          <pc:sldMk cId="1216008263" sldId="359"/>
        </pc:sldMkLst>
        <pc:spChg chg="mod">
          <ac:chgData name="Mark Zimmermann" userId="27fa454f-97d9-46ec-9fb3-fd9c22b9a524" providerId="ADAL" clId="{91671F04-9D5F-0C43-B3BC-76DA9D64C01E}" dt="2023-06-15T19:08:17.849" v="75" actId="20577"/>
          <ac:spMkLst>
            <pc:docMk/>
            <pc:sldMk cId="1216008263" sldId="359"/>
            <ac:spMk id="2" creationId="{F1E44DBE-D7E4-7647-8BE3-D504C267AC09}"/>
          </ac:spMkLst>
        </pc:spChg>
      </pc:sldChg>
      <pc:sldChg chg="modSp mod setBg">
        <pc:chgData name="Mark Zimmermann" userId="27fa454f-97d9-46ec-9fb3-fd9c22b9a524" providerId="ADAL" clId="{91671F04-9D5F-0C43-B3BC-76DA9D64C01E}" dt="2023-06-15T19:09:50.443" v="85"/>
        <pc:sldMkLst>
          <pc:docMk/>
          <pc:sldMk cId="4018120068" sldId="361"/>
        </pc:sldMkLst>
        <pc:spChg chg="mod">
          <ac:chgData name="Mark Zimmermann" userId="27fa454f-97d9-46ec-9fb3-fd9c22b9a524" providerId="ADAL" clId="{91671F04-9D5F-0C43-B3BC-76DA9D64C01E}" dt="2023-06-15T19:09:38.093" v="83" actId="20577"/>
          <ac:spMkLst>
            <pc:docMk/>
            <pc:sldMk cId="4018120068" sldId="361"/>
            <ac:spMk id="2" creationId="{F1E44DBE-D7E4-7647-8BE3-D504C267AC09}"/>
          </ac:spMkLst>
        </pc:spChg>
      </pc:sldChg>
      <pc:sldChg chg="modSp mod setBg">
        <pc:chgData name="Mark Zimmermann" userId="27fa454f-97d9-46ec-9fb3-fd9c22b9a524" providerId="ADAL" clId="{91671F04-9D5F-0C43-B3BC-76DA9D64C01E}" dt="2023-06-15T19:10:35.564" v="93"/>
        <pc:sldMkLst>
          <pc:docMk/>
          <pc:sldMk cId="1333426726" sldId="362"/>
        </pc:sldMkLst>
        <pc:spChg chg="mod">
          <ac:chgData name="Mark Zimmermann" userId="27fa454f-97d9-46ec-9fb3-fd9c22b9a524" providerId="ADAL" clId="{91671F04-9D5F-0C43-B3BC-76DA9D64C01E}" dt="2023-06-15T19:10:27.024" v="91" actId="21"/>
          <ac:spMkLst>
            <pc:docMk/>
            <pc:sldMk cId="1333426726" sldId="362"/>
            <ac:spMk id="2" creationId="{F1E44DBE-D7E4-7647-8BE3-D504C267AC09}"/>
          </ac:spMkLst>
        </pc:spChg>
      </pc:sldChg>
      <pc:sldChg chg="setBg">
        <pc:chgData name="Mark Zimmermann" userId="27fa454f-97d9-46ec-9fb3-fd9c22b9a524" providerId="ADAL" clId="{91671F04-9D5F-0C43-B3BC-76DA9D64C01E}" dt="2023-06-15T19:11:10.804" v="97"/>
        <pc:sldMkLst>
          <pc:docMk/>
          <pc:sldMk cId="681256093" sldId="363"/>
        </pc:sldMkLst>
      </pc:sldChg>
      <pc:sldChg chg="setBg">
        <pc:chgData name="Mark Zimmermann" userId="27fa454f-97d9-46ec-9fb3-fd9c22b9a524" providerId="ADAL" clId="{91671F04-9D5F-0C43-B3BC-76DA9D64C01E}" dt="2023-06-15T19:25:40.132" v="217"/>
        <pc:sldMkLst>
          <pc:docMk/>
          <pc:sldMk cId="4129506345" sldId="364"/>
        </pc:sldMkLst>
      </pc:sldChg>
      <pc:sldChg chg="modSp mod setBg">
        <pc:chgData name="Mark Zimmermann" userId="27fa454f-97d9-46ec-9fb3-fd9c22b9a524" providerId="ADAL" clId="{91671F04-9D5F-0C43-B3BC-76DA9D64C01E}" dt="2023-06-15T19:14:27.801" v="123"/>
        <pc:sldMkLst>
          <pc:docMk/>
          <pc:sldMk cId="1120596972" sldId="365"/>
        </pc:sldMkLst>
        <pc:spChg chg="mod">
          <ac:chgData name="Mark Zimmermann" userId="27fa454f-97d9-46ec-9fb3-fd9c22b9a524" providerId="ADAL" clId="{91671F04-9D5F-0C43-B3BC-76DA9D64C01E}" dt="2023-06-15T19:14:19.522" v="121" actId="5793"/>
          <ac:spMkLst>
            <pc:docMk/>
            <pc:sldMk cId="1120596972" sldId="365"/>
            <ac:spMk id="2" creationId="{F1E44DBE-D7E4-7647-8BE3-D504C267AC09}"/>
          </ac:spMkLst>
        </pc:spChg>
      </pc:sldChg>
      <pc:sldChg chg="modSp mod setBg">
        <pc:chgData name="Mark Zimmermann" userId="27fa454f-97d9-46ec-9fb3-fd9c22b9a524" providerId="ADAL" clId="{91671F04-9D5F-0C43-B3BC-76DA9D64C01E}" dt="2023-06-15T19:15:09.345" v="135"/>
        <pc:sldMkLst>
          <pc:docMk/>
          <pc:sldMk cId="2560512416" sldId="366"/>
        </pc:sldMkLst>
        <pc:spChg chg="mod">
          <ac:chgData name="Mark Zimmermann" userId="27fa454f-97d9-46ec-9fb3-fd9c22b9a524" providerId="ADAL" clId="{91671F04-9D5F-0C43-B3BC-76DA9D64C01E}" dt="2023-06-15T19:15:02.422" v="133" actId="2711"/>
          <ac:spMkLst>
            <pc:docMk/>
            <pc:sldMk cId="2560512416" sldId="366"/>
            <ac:spMk id="2" creationId="{F1E44DBE-D7E4-7647-8BE3-D504C267AC09}"/>
          </ac:spMkLst>
        </pc:spChg>
      </pc:sldChg>
      <pc:sldChg chg="modSp mod setBg">
        <pc:chgData name="Mark Zimmermann" userId="27fa454f-97d9-46ec-9fb3-fd9c22b9a524" providerId="ADAL" clId="{91671F04-9D5F-0C43-B3BC-76DA9D64C01E}" dt="2023-06-15T19:15:47.330" v="147"/>
        <pc:sldMkLst>
          <pc:docMk/>
          <pc:sldMk cId="3260139628" sldId="367"/>
        </pc:sldMkLst>
        <pc:spChg chg="mod">
          <ac:chgData name="Mark Zimmermann" userId="27fa454f-97d9-46ec-9fb3-fd9c22b9a524" providerId="ADAL" clId="{91671F04-9D5F-0C43-B3BC-76DA9D64C01E}" dt="2023-06-15T19:15:37.850" v="145" actId="20577"/>
          <ac:spMkLst>
            <pc:docMk/>
            <pc:sldMk cId="3260139628" sldId="367"/>
            <ac:spMk id="2" creationId="{F1E44DBE-D7E4-7647-8BE3-D504C267AC09}"/>
          </ac:spMkLst>
        </pc:spChg>
      </pc:sldChg>
      <pc:sldChg chg="modSp mod setBg">
        <pc:chgData name="Mark Zimmermann" userId="27fa454f-97d9-46ec-9fb3-fd9c22b9a524" providerId="ADAL" clId="{91671F04-9D5F-0C43-B3BC-76DA9D64C01E}" dt="2023-06-15T19:17:20.482" v="162"/>
        <pc:sldMkLst>
          <pc:docMk/>
          <pc:sldMk cId="3805281716" sldId="368"/>
        </pc:sldMkLst>
        <pc:spChg chg="mod">
          <ac:chgData name="Mark Zimmermann" userId="27fa454f-97d9-46ec-9fb3-fd9c22b9a524" providerId="ADAL" clId="{91671F04-9D5F-0C43-B3BC-76DA9D64C01E}" dt="2023-06-15T19:16:45.327" v="155" actId="1076"/>
          <ac:spMkLst>
            <pc:docMk/>
            <pc:sldMk cId="3805281716" sldId="368"/>
            <ac:spMk id="2" creationId="{F1E44DBE-D7E4-7647-8BE3-D504C267AC09}"/>
          </ac:spMkLst>
        </pc:spChg>
      </pc:sldChg>
      <pc:sldChg chg="modSp mod setBg">
        <pc:chgData name="Mark Zimmermann" userId="27fa454f-97d9-46ec-9fb3-fd9c22b9a524" providerId="ADAL" clId="{91671F04-9D5F-0C43-B3BC-76DA9D64C01E}" dt="2023-06-15T19:19:49.383" v="167" actId="2711"/>
        <pc:sldMkLst>
          <pc:docMk/>
          <pc:sldMk cId="1848716382" sldId="369"/>
        </pc:sldMkLst>
        <pc:spChg chg="mod">
          <ac:chgData name="Mark Zimmermann" userId="27fa454f-97d9-46ec-9fb3-fd9c22b9a524" providerId="ADAL" clId="{91671F04-9D5F-0C43-B3BC-76DA9D64C01E}" dt="2023-06-15T19:19:49.383" v="167" actId="2711"/>
          <ac:spMkLst>
            <pc:docMk/>
            <pc:sldMk cId="1848716382" sldId="369"/>
            <ac:spMk id="2" creationId="{F1E44DBE-D7E4-7647-8BE3-D504C267AC09}"/>
          </ac:spMkLst>
        </pc:spChg>
      </pc:sldChg>
      <pc:sldChg chg="setBg">
        <pc:chgData name="Mark Zimmermann" userId="27fa454f-97d9-46ec-9fb3-fd9c22b9a524" providerId="ADAL" clId="{91671F04-9D5F-0C43-B3BC-76DA9D64C01E}" dt="2023-06-15T19:20:15.443" v="169"/>
        <pc:sldMkLst>
          <pc:docMk/>
          <pc:sldMk cId="370711302" sldId="372"/>
        </pc:sldMkLst>
      </pc:sldChg>
      <pc:sldChg chg="setBg">
        <pc:chgData name="Mark Zimmermann" userId="27fa454f-97d9-46ec-9fb3-fd9c22b9a524" providerId="ADAL" clId="{91671F04-9D5F-0C43-B3BC-76DA9D64C01E}" dt="2023-06-15T19:21:00.994" v="175"/>
        <pc:sldMkLst>
          <pc:docMk/>
          <pc:sldMk cId="1392842449" sldId="373"/>
        </pc:sldMkLst>
      </pc:sldChg>
      <pc:sldChg chg="modSp mod setBg">
        <pc:chgData name="Mark Zimmermann" userId="27fa454f-97d9-46ec-9fb3-fd9c22b9a524" providerId="ADAL" clId="{91671F04-9D5F-0C43-B3BC-76DA9D64C01E}" dt="2023-06-15T19:21:35.449" v="183"/>
        <pc:sldMkLst>
          <pc:docMk/>
          <pc:sldMk cId="2983573687" sldId="375"/>
        </pc:sldMkLst>
        <pc:spChg chg="mod">
          <ac:chgData name="Mark Zimmermann" userId="27fa454f-97d9-46ec-9fb3-fd9c22b9a524" providerId="ADAL" clId="{91671F04-9D5F-0C43-B3BC-76DA9D64C01E}" dt="2023-06-15T19:21:24.403" v="181" actId="20577"/>
          <ac:spMkLst>
            <pc:docMk/>
            <pc:sldMk cId="2983573687" sldId="375"/>
            <ac:spMk id="2" creationId="{F1E44DBE-D7E4-7647-8BE3-D504C267AC09}"/>
          </ac:spMkLst>
        </pc:spChg>
      </pc:sldChg>
      <pc:sldChg chg="setBg">
        <pc:chgData name="Mark Zimmermann" userId="27fa454f-97d9-46ec-9fb3-fd9c22b9a524" providerId="ADAL" clId="{91671F04-9D5F-0C43-B3BC-76DA9D64C01E}" dt="2023-06-15T19:21:44.160" v="185"/>
        <pc:sldMkLst>
          <pc:docMk/>
          <pc:sldMk cId="1372038703" sldId="381"/>
        </pc:sldMkLst>
      </pc:sldChg>
      <pc:sldChg chg="modSp mod setBg">
        <pc:chgData name="Mark Zimmermann" userId="27fa454f-97d9-46ec-9fb3-fd9c22b9a524" providerId="ADAL" clId="{91671F04-9D5F-0C43-B3BC-76DA9D64C01E}" dt="2023-06-15T19:23:07.028" v="197"/>
        <pc:sldMkLst>
          <pc:docMk/>
          <pc:sldMk cId="3993688311" sldId="382"/>
        </pc:sldMkLst>
        <pc:spChg chg="mod">
          <ac:chgData name="Mark Zimmermann" userId="27fa454f-97d9-46ec-9fb3-fd9c22b9a524" providerId="ADAL" clId="{91671F04-9D5F-0C43-B3BC-76DA9D64C01E}" dt="2023-06-15T19:22:53.812" v="195" actId="20577"/>
          <ac:spMkLst>
            <pc:docMk/>
            <pc:sldMk cId="3993688311" sldId="382"/>
            <ac:spMk id="2" creationId="{F1E44DBE-D7E4-7647-8BE3-D504C267AC09}"/>
          </ac:spMkLst>
        </pc:spChg>
      </pc:sldChg>
      <pc:sldChg chg="modSp mod setBg">
        <pc:chgData name="Mark Zimmermann" userId="27fa454f-97d9-46ec-9fb3-fd9c22b9a524" providerId="ADAL" clId="{91671F04-9D5F-0C43-B3BC-76DA9D64C01E}" dt="2023-06-15T19:23:57.028" v="203"/>
        <pc:sldMkLst>
          <pc:docMk/>
          <pc:sldMk cId="1778629379" sldId="383"/>
        </pc:sldMkLst>
        <pc:spChg chg="mod">
          <ac:chgData name="Mark Zimmermann" userId="27fa454f-97d9-46ec-9fb3-fd9c22b9a524" providerId="ADAL" clId="{91671F04-9D5F-0C43-B3BC-76DA9D64C01E}" dt="2023-06-15T19:23:50.189" v="201" actId="1076"/>
          <ac:spMkLst>
            <pc:docMk/>
            <pc:sldMk cId="1778629379" sldId="383"/>
            <ac:spMk id="2" creationId="{F1E44DBE-D7E4-7647-8BE3-D504C267AC09}"/>
          </ac:spMkLst>
        </pc:spChg>
      </pc:sldChg>
      <pc:sldChg chg="modSp mod setBg">
        <pc:chgData name="Mark Zimmermann" userId="27fa454f-97d9-46ec-9fb3-fd9c22b9a524" providerId="ADAL" clId="{91671F04-9D5F-0C43-B3BC-76DA9D64C01E}" dt="2023-06-15T19:24:45.522" v="210"/>
        <pc:sldMkLst>
          <pc:docMk/>
          <pc:sldMk cId="3900095598" sldId="384"/>
        </pc:sldMkLst>
        <pc:spChg chg="mod">
          <ac:chgData name="Mark Zimmermann" userId="27fa454f-97d9-46ec-9fb3-fd9c22b9a524" providerId="ADAL" clId="{91671F04-9D5F-0C43-B3BC-76DA9D64C01E}" dt="2023-06-15T19:24:34.691" v="208" actId="1076"/>
          <ac:spMkLst>
            <pc:docMk/>
            <pc:sldMk cId="3900095598" sldId="384"/>
            <ac:spMk id="2" creationId="{F1E44DBE-D7E4-7647-8BE3-D504C267AC09}"/>
          </ac:spMkLst>
        </pc:spChg>
      </pc:sldChg>
      <pc:sldChg chg="modSp mod setBg">
        <pc:chgData name="Mark Zimmermann" userId="27fa454f-97d9-46ec-9fb3-fd9c22b9a524" providerId="ADAL" clId="{91671F04-9D5F-0C43-B3BC-76DA9D64C01E}" dt="2023-06-15T19:10:15.040" v="89"/>
        <pc:sldMkLst>
          <pc:docMk/>
          <pc:sldMk cId="838896132" sldId="386"/>
        </pc:sldMkLst>
        <pc:spChg chg="mod">
          <ac:chgData name="Mark Zimmermann" userId="27fa454f-97d9-46ec-9fb3-fd9c22b9a524" providerId="ADAL" clId="{91671F04-9D5F-0C43-B3BC-76DA9D64C01E}" dt="2023-06-15T19:10:03.773" v="87" actId="21"/>
          <ac:spMkLst>
            <pc:docMk/>
            <pc:sldMk cId="838896132" sldId="386"/>
            <ac:spMk id="2" creationId="{F1E44DBE-D7E4-7647-8BE3-D504C267AC09}"/>
          </ac:spMkLst>
        </pc:spChg>
      </pc:sldChg>
      <pc:sldChg chg="modSp mod setBg">
        <pc:chgData name="Mark Zimmermann" userId="27fa454f-97d9-46ec-9fb3-fd9c22b9a524" providerId="ADAL" clId="{91671F04-9D5F-0C43-B3BC-76DA9D64C01E}" dt="2023-06-15T19:12:10.883" v="103"/>
        <pc:sldMkLst>
          <pc:docMk/>
          <pc:sldMk cId="395380119" sldId="387"/>
        </pc:sldMkLst>
        <pc:spChg chg="mod">
          <ac:chgData name="Mark Zimmermann" userId="27fa454f-97d9-46ec-9fb3-fd9c22b9a524" providerId="ADAL" clId="{91671F04-9D5F-0C43-B3BC-76DA9D64C01E}" dt="2023-06-15T19:12:03.432" v="101" actId="1076"/>
          <ac:spMkLst>
            <pc:docMk/>
            <pc:sldMk cId="395380119" sldId="387"/>
            <ac:spMk id="2" creationId="{F1E44DBE-D7E4-7647-8BE3-D504C267AC09}"/>
          </ac:spMkLst>
        </pc:spChg>
      </pc:sldChg>
      <pc:sldChg chg="modSp mod setBg">
        <pc:chgData name="Mark Zimmermann" userId="27fa454f-97d9-46ec-9fb3-fd9c22b9a524" providerId="ADAL" clId="{91671F04-9D5F-0C43-B3BC-76DA9D64C01E}" dt="2023-06-15T19:13:23.748" v="111"/>
        <pc:sldMkLst>
          <pc:docMk/>
          <pc:sldMk cId="1611489397" sldId="388"/>
        </pc:sldMkLst>
        <pc:spChg chg="mod">
          <ac:chgData name="Mark Zimmermann" userId="27fa454f-97d9-46ec-9fb3-fd9c22b9a524" providerId="ADAL" clId="{91671F04-9D5F-0C43-B3BC-76DA9D64C01E}" dt="2023-06-15T19:13:10.494" v="109" actId="1076"/>
          <ac:spMkLst>
            <pc:docMk/>
            <pc:sldMk cId="1611489397" sldId="388"/>
            <ac:spMk id="2" creationId="{F1E44DBE-D7E4-7647-8BE3-D504C267AC09}"/>
          </ac:spMkLst>
        </pc:spChg>
      </pc:sldChg>
      <pc:sldChg chg="modSp mod setBg">
        <pc:chgData name="Mark Zimmermann" userId="27fa454f-97d9-46ec-9fb3-fd9c22b9a524" providerId="ADAL" clId="{91671F04-9D5F-0C43-B3BC-76DA9D64C01E}" dt="2023-06-15T19:20:24.580" v="171"/>
        <pc:sldMkLst>
          <pc:docMk/>
          <pc:sldMk cId="4290559557" sldId="389"/>
        </pc:sldMkLst>
        <pc:spChg chg="mod">
          <ac:chgData name="Mark Zimmermann" userId="27fa454f-97d9-46ec-9fb3-fd9c22b9a524" providerId="ADAL" clId="{91671F04-9D5F-0C43-B3BC-76DA9D64C01E}" dt="2023-06-15T19:17:46.024" v="165"/>
          <ac:spMkLst>
            <pc:docMk/>
            <pc:sldMk cId="4290559557" sldId="389"/>
            <ac:spMk id="2" creationId="{F1E44DBE-D7E4-7647-8BE3-D504C267AC09}"/>
          </ac:spMkLst>
        </pc:spChg>
      </pc:sldChg>
      <pc:sldChg chg="setBg">
        <pc:chgData name="Mark Zimmermann" userId="27fa454f-97d9-46ec-9fb3-fd9c22b9a524" providerId="ADAL" clId="{91671F04-9D5F-0C43-B3BC-76DA9D64C01E}" dt="2023-06-15T19:20:49.978" v="173"/>
        <pc:sldMkLst>
          <pc:docMk/>
          <pc:sldMk cId="256693915" sldId="391"/>
        </pc:sldMkLst>
      </pc:sldChg>
      <pc:sldChg chg="modSp add mod">
        <pc:chgData name="Mark Zimmermann" userId="27fa454f-97d9-46ec-9fb3-fd9c22b9a524" providerId="ADAL" clId="{91671F04-9D5F-0C43-B3BC-76DA9D64C01E}" dt="2023-06-15T19:06:59.625" v="58" actId="20577"/>
        <pc:sldMkLst>
          <pc:docMk/>
          <pc:sldMk cId="1493075934" sldId="392"/>
        </pc:sldMkLst>
        <pc:spChg chg="mod">
          <ac:chgData name="Mark Zimmermann" userId="27fa454f-97d9-46ec-9fb3-fd9c22b9a524" providerId="ADAL" clId="{91671F04-9D5F-0C43-B3BC-76DA9D64C01E}" dt="2023-06-15T19:06:59.625" v="58" actId="20577"/>
          <ac:spMkLst>
            <pc:docMk/>
            <pc:sldMk cId="1493075934" sldId="392"/>
            <ac:spMk id="2" creationId="{F1E44DBE-D7E4-7647-8BE3-D504C267AC09}"/>
          </ac:spMkLst>
        </pc:spChg>
      </pc:sldChg>
      <pc:sldChg chg="modSp add mod">
        <pc:chgData name="Mark Zimmermann" userId="27fa454f-97d9-46ec-9fb3-fd9c22b9a524" providerId="ADAL" clId="{91671F04-9D5F-0C43-B3BC-76DA9D64C01E}" dt="2023-06-15T19:10:49.108" v="95"/>
        <pc:sldMkLst>
          <pc:docMk/>
          <pc:sldMk cId="2250340086" sldId="393"/>
        </pc:sldMkLst>
        <pc:spChg chg="mod">
          <ac:chgData name="Mark Zimmermann" userId="27fa454f-97d9-46ec-9fb3-fd9c22b9a524" providerId="ADAL" clId="{91671F04-9D5F-0C43-B3BC-76DA9D64C01E}" dt="2023-06-15T19:10:49.108" v="95"/>
          <ac:spMkLst>
            <pc:docMk/>
            <pc:sldMk cId="2250340086" sldId="393"/>
            <ac:spMk id="2" creationId="{F1E44DBE-D7E4-7647-8BE3-D504C267AC09}"/>
          </ac:spMkLst>
        </pc:spChg>
      </pc:sldChg>
      <pc:sldChg chg="modSp add mod">
        <pc:chgData name="Mark Zimmermann" userId="27fa454f-97d9-46ec-9fb3-fd9c22b9a524" providerId="ADAL" clId="{91671F04-9D5F-0C43-B3BC-76DA9D64C01E}" dt="2023-06-15T19:12:26.327" v="105"/>
        <pc:sldMkLst>
          <pc:docMk/>
          <pc:sldMk cId="4047439500" sldId="394"/>
        </pc:sldMkLst>
        <pc:spChg chg="mod">
          <ac:chgData name="Mark Zimmermann" userId="27fa454f-97d9-46ec-9fb3-fd9c22b9a524" providerId="ADAL" clId="{91671F04-9D5F-0C43-B3BC-76DA9D64C01E}" dt="2023-06-15T19:12:26.327" v="105"/>
          <ac:spMkLst>
            <pc:docMk/>
            <pc:sldMk cId="4047439500" sldId="394"/>
            <ac:spMk id="2" creationId="{F1E44DBE-D7E4-7647-8BE3-D504C267AC09}"/>
          </ac:spMkLst>
        </pc:spChg>
      </pc:sldChg>
      <pc:sldChg chg="modSp add mod">
        <pc:chgData name="Mark Zimmermann" userId="27fa454f-97d9-46ec-9fb3-fd9c22b9a524" providerId="ADAL" clId="{91671F04-9D5F-0C43-B3BC-76DA9D64C01E}" dt="2023-06-15T19:13:39.025" v="113"/>
        <pc:sldMkLst>
          <pc:docMk/>
          <pc:sldMk cId="3442151451" sldId="395"/>
        </pc:sldMkLst>
        <pc:spChg chg="mod">
          <ac:chgData name="Mark Zimmermann" userId="27fa454f-97d9-46ec-9fb3-fd9c22b9a524" providerId="ADAL" clId="{91671F04-9D5F-0C43-B3BC-76DA9D64C01E}" dt="2023-06-15T19:13:39.025" v="113"/>
          <ac:spMkLst>
            <pc:docMk/>
            <pc:sldMk cId="3442151451" sldId="395"/>
            <ac:spMk id="2" creationId="{F1E44DBE-D7E4-7647-8BE3-D504C267AC09}"/>
          </ac:spMkLst>
        </pc:spChg>
      </pc:sldChg>
    </pc:docChg>
  </pc:docChgLst>
  <pc:docChgLst>
    <pc:chgData name="Mark Zimmermann" userId="27fa454f-97d9-46ec-9fb3-fd9c22b9a524" providerId="ADAL" clId="{68A2F6FC-3F3D-7149-9D2B-FCDD941EDD1E}"/>
    <pc:docChg chg="addSld delSld modSld">
      <pc:chgData name="Mark Zimmermann" userId="27fa454f-97d9-46ec-9fb3-fd9c22b9a524" providerId="ADAL" clId="{68A2F6FC-3F3D-7149-9D2B-FCDD941EDD1E}" dt="2021-03-22T17:18:32.927" v="213" actId="20577"/>
      <pc:docMkLst>
        <pc:docMk/>
      </pc:docMkLst>
      <pc:sldChg chg="modSp mod">
        <pc:chgData name="Mark Zimmermann" userId="27fa454f-97d9-46ec-9fb3-fd9c22b9a524" providerId="ADAL" clId="{68A2F6FC-3F3D-7149-9D2B-FCDD941EDD1E}" dt="2021-03-22T16:58:36.102" v="40" actId="20577"/>
        <pc:sldMkLst>
          <pc:docMk/>
          <pc:sldMk cId="4007399264" sldId="319"/>
        </pc:sldMkLst>
        <pc:spChg chg="mod">
          <ac:chgData name="Mark Zimmermann" userId="27fa454f-97d9-46ec-9fb3-fd9c22b9a524" providerId="ADAL" clId="{68A2F6FC-3F3D-7149-9D2B-FCDD941EDD1E}" dt="2021-03-22T16:58:36.102" v="40" actId="20577"/>
          <ac:spMkLst>
            <pc:docMk/>
            <pc:sldMk cId="4007399264" sldId="319"/>
            <ac:spMk id="6" creationId="{BF0E1D87-93C1-0C45-AEC7-881FBED6CAF6}"/>
          </ac:spMkLst>
        </pc:spChg>
      </pc:sldChg>
      <pc:sldChg chg="modSp mod">
        <pc:chgData name="Mark Zimmermann" userId="27fa454f-97d9-46ec-9fb3-fd9c22b9a524" providerId="ADAL" clId="{68A2F6FC-3F3D-7149-9D2B-FCDD941EDD1E}" dt="2021-03-22T17:00:44.200" v="60" actId="21"/>
        <pc:sldMkLst>
          <pc:docMk/>
          <pc:sldMk cId="2192593353" sldId="320"/>
        </pc:sldMkLst>
        <pc:spChg chg="mod">
          <ac:chgData name="Mark Zimmermann" userId="27fa454f-97d9-46ec-9fb3-fd9c22b9a524" providerId="ADAL" clId="{68A2F6FC-3F3D-7149-9D2B-FCDD941EDD1E}" dt="2021-03-22T17:00:44.200" v="60" actId="21"/>
          <ac:spMkLst>
            <pc:docMk/>
            <pc:sldMk cId="2192593353" sldId="320"/>
            <ac:spMk id="3" creationId="{05645990-8BEB-9D4E-B5F9-C55C2896208C}"/>
          </ac:spMkLst>
        </pc:spChg>
      </pc:sldChg>
      <pc:sldChg chg="modSp mod">
        <pc:chgData name="Mark Zimmermann" userId="27fa454f-97d9-46ec-9fb3-fd9c22b9a524" providerId="ADAL" clId="{68A2F6FC-3F3D-7149-9D2B-FCDD941EDD1E}" dt="2021-03-22T17:02:19.348" v="83" actId="21"/>
        <pc:sldMkLst>
          <pc:docMk/>
          <pc:sldMk cId="1923589839" sldId="321"/>
        </pc:sldMkLst>
        <pc:spChg chg="mod">
          <ac:chgData name="Mark Zimmermann" userId="27fa454f-97d9-46ec-9fb3-fd9c22b9a524" providerId="ADAL" clId="{68A2F6FC-3F3D-7149-9D2B-FCDD941EDD1E}" dt="2021-03-22T17:02:19.348" v="83" actId="21"/>
          <ac:spMkLst>
            <pc:docMk/>
            <pc:sldMk cId="1923589839" sldId="321"/>
            <ac:spMk id="6" creationId="{3A9605B5-F81F-3946-B0D5-305DCE9FC6B0}"/>
          </ac:spMkLst>
        </pc:spChg>
      </pc:sldChg>
      <pc:sldChg chg="modSp mod">
        <pc:chgData name="Mark Zimmermann" userId="27fa454f-97d9-46ec-9fb3-fd9c22b9a524" providerId="ADAL" clId="{68A2F6FC-3F3D-7149-9D2B-FCDD941EDD1E}" dt="2021-03-22T17:04:28.987" v="108" actId="21"/>
        <pc:sldMkLst>
          <pc:docMk/>
          <pc:sldMk cId="1452434532" sldId="322"/>
        </pc:sldMkLst>
        <pc:spChg chg="mod">
          <ac:chgData name="Mark Zimmermann" userId="27fa454f-97d9-46ec-9fb3-fd9c22b9a524" providerId="ADAL" clId="{68A2F6FC-3F3D-7149-9D2B-FCDD941EDD1E}" dt="2021-03-22T17:04:28.987" v="108" actId="21"/>
          <ac:spMkLst>
            <pc:docMk/>
            <pc:sldMk cId="1452434532" sldId="322"/>
            <ac:spMk id="6" creationId="{3A9605B5-F81F-3946-B0D5-305DCE9FC6B0}"/>
          </ac:spMkLst>
        </pc:spChg>
      </pc:sldChg>
      <pc:sldChg chg="modSp mod">
        <pc:chgData name="Mark Zimmermann" userId="27fa454f-97d9-46ec-9fb3-fd9c22b9a524" providerId="ADAL" clId="{68A2F6FC-3F3D-7149-9D2B-FCDD941EDD1E}" dt="2021-03-22T17:05:02.537" v="115" actId="20577"/>
        <pc:sldMkLst>
          <pc:docMk/>
          <pc:sldMk cId="2056241555" sldId="323"/>
        </pc:sldMkLst>
        <pc:spChg chg="mod">
          <ac:chgData name="Mark Zimmermann" userId="27fa454f-97d9-46ec-9fb3-fd9c22b9a524" providerId="ADAL" clId="{68A2F6FC-3F3D-7149-9D2B-FCDD941EDD1E}" dt="2021-03-22T17:05:02.537" v="115" actId="20577"/>
          <ac:spMkLst>
            <pc:docMk/>
            <pc:sldMk cId="2056241555" sldId="323"/>
            <ac:spMk id="6" creationId="{3A9605B5-F81F-3946-B0D5-305DCE9FC6B0}"/>
          </ac:spMkLst>
        </pc:spChg>
      </pc:sldChg>
      <pc:sldChg chg="modSp mod">
        <pc:chgData name="Mark Zimmermann" userId="27fa454f-97d9-46ec-9fb3-fd9c22b9a524" providerId="ADAL" clId="{68A2F6FC-3F3D-7149-9D2B-FCDD941EDD1E}" dt="2021-03-22T17:05:30.649" v="119" actId="113"/>
        <pc:sldMkLst>
          <pc:docMk/>
          <pc:sldMk cId="1542768867" sldId="327"/>
        </pc:sldMkLst>
        <pc:spChg chg="mod">
          <ac:chgData name="Mark Zimmermann" userId="27fa454f-97d9-46ec-9fb3-fd9c22b9a524" providerId="ADAL" clId="{68A2F6FC-3F3D-7149-9D2B-FCDD941EDD1E}" dt="2021-03-22T17:05:30.649" v="119" actId="113"/>
          <ac:spMkLst>
            <pc:docMk/>
            <pc:sldMk cId="1542768867" sldId="327"/>
            <ac:spMk id="6" creationId="{3A9605B5-F81F-3946-B0D5-305DCE9FC6B0}"/>
          </ac:spMkLst>
        </pc:spChg>
      </pc:sldChg>
      <pc:sldChg chg="modSp mod">
        <pc:chgData name="Mark Zimmermann" userId="27fa454f-97d9-46ec-9fb3-fd9c22b9a524" providerId="ADAL" clId="{68A2F6FC-3F3D-7149-9D2B-FCDD941EDD1E}" dt="2021-03-22T17:06:04.819" v="124" actId="20577"/>
        <pc:sldMkLst>
          <pc:docMk/>
          <pc:sldMk cId="3287224315" sldId="329"/>
        </pc:sldMkLst>
        <pc:spChg chg="mod">
          <ac:chgData name="Mark Zimmermann" userId="27fa454f-97d9-46ec-9fb3-fd9c22b9a524" providerId="ADAL" clId="{68A2F6FC-3F3D-7149-9D2B-FCDD941EDD1E}" dt="2021-03-22T17:06:04.819" v="124" actId="20577"/>
          <ac:spMkLst>
            <pc:docMk/>
            <pc:sldMk cId="3287224315" sldId="329"/>
            <ac:spMk id="6" creationId="{3A9605B5-F81F-3946-B0D5-305DCE9FC6B0}"/>
          </ac:spMkLst>
        </pc:spChg>
      </pc:sldChg>
      <pc:sldChg chg="modSp mod">
        <pc:chgData name="Mark Zimmermann" userId="27fa454f-97d9-46ec-9fb3-fd9c22b9a524" providerId="ADAL" clId="{68A2F6FC-3F3D-7149-9D2B-FCDD941EDD1E}" dt="2021-03-22T17:13:01.750" v="141" actId="113"/>
        <pc:sldMkLst>
          <pc:docMk/>
          <pc:sldMk cId="3955006687" sldId="330"/>
        </pc:sldMkLst>
        <pc:spChg chg="mod">
          <ac:chgData name="Mark Zimmermann" userId="27fa454f-97d9-46ec-9fb3-fd9c22b9a524" providerId="ADAL" clId="{68A2F6FC-3F3D-7149-9D2B-FCDD941EDD1E}" dt="2021-03-22T17:13:01.750" v="141" actId="113"/>
          <ac:spMkLst>
            <pc:docMk/>
            <pc:sldMk cId="3955006687" sldId="330"/>
            <ac:spMk id="6" creationId="{3A9605B5-F81F-3946-B0D5-305DCE9FC6B0}"/>
          </ac:spMkLst>
        </pc:spChg>
      </pc:sldChg>
      <pc:sldChg chg="modSp mod">
        <pc:chgData name="Mark Zimmermann" userId="27fa454f-97d9-46ec-9fb3-fd9c22b9a524" providerId="ADAL" clId="{68A2F6FC-3F3D-7149-9D2B-FCDD941EDD1E}" dt="2021-03-22T17:13:48.462" v="146" actId="21"/>
        <pc:sldMkLst>
          <pc:docMk/>
          <pc:sldMk cId="3933335289" sldId="331"/>
        </pc:sldMkLst>
        <pc:spChg chg="mod">
          <ac:chgData name="Mark Zimmermann" userId="27fa454f-97d9-46ec-9fb3-fd9c22b9a524" providerId="ADAL" clId="{68A2F6FC-3F3D-7149-9D2B-FCDD941EDD1E}" dt="2021-03-22T17:13:48.462" v="146" actId="21"/>
          <ac:spMkLst>
            <pc:docMk/>
            <pc:sldMk cId="3933335289" sldId="331"/>
            <ac:spMk id="6" creationId="{3A9605B5-F81F-3946-B0D5-305DCE9FC6B0}"/>
          </ac:spMkLst>
        </pc:spChg>
      </pc:sldChg>
      <pc:sldChg chg="modSp mod">
        <pc:chgData name="Mark Zimmermann" userId="27fa454f-97d9-46ec-9fb3-fd9c22b9a524" providerId="ADAL" clId="{68A2F6FC-3F3D-7149-9D2B-FCDD941EDD1E}" dt="2021-03-22T17:15:08.544" v="159" actId="1076"/>
        <pc:sldMkLst>
          <pc:docMk/>
          <pc:sldMk cId="803152613" sldId="335"/>
        </pc:sldMkLst>
        <pc:spChg chg="mod">
          <ac:chgData name="Mark Zimmermann" userId="27fa454f-97d9-46ec-9fb3-fd9c22b9a524" providerId="ADAL" clId="{68A2F6FC-3F3D-7149-9D2B-FCDD941EDD1E}" dt="2021-03-22T17:15:08.544" v="159" actId="1076"/>
          <ac:spMkLst>
            <pc:docMk/>
            <pc:sldMk cId="803152613" sldId="335"/>
            <ac:spMk id="6" creationId="{3A9605B5-F81F-3946-B0D5-305DCE9FC6B0}"/>
          </ac:spMkLst>
        </pc:spChg>
      </pc:sldChg>
      <pc:sldChg chg="modSp mod">
        <pc:chgData name="Mark Zimmermann" userId="27fa454f-97d9-46ec-9fb3-fd9c22b9a524" providerId="ADAL" clId="{68A2F6FC-3F3D-7149-9D2B-FCDD941EDD1E}" dt="2021-03-22T17:16:02.539" v="184" actId="20577"/>
        <pc:sldMkLst>
          <pc:docMk/>
          <pc:sldMk cId="2847469653" sldId="336"/>
        </pc:sldMkLst>
        <pc:spChg chg="mod">
          <ac:chgData name="Mark Zimmermann" userId="27fa454f-97d9-46ec-9fb3-fd9c22b9a524" providerId="ADAL" clId="{68A2F6FC-3F3D-7149-9D2B-FCDD941EDD1E}" dt="2021-03-22T17:16:02.539" v="184" actId="20577"/>
          <ac:spMkLst>
            <pc:docMk/>
            <pc:sldMk cId="2847469653" sldId="336"/>
            <ac:spMk id="6" creationId="{3A9605B5-F81F-3946-B0D5-305DCE9FC6B0}"/>
          </ac:spMkLst>
        </pc:spChg>
      </pc:sldChg>
      <pc:sldChg chg="del">
        <pc:chgData name="Mark Zimmermann" userId="27fa454f-97d9-46ec-9fb3-fd9c22b9a524" providerId="ADAL" clId="{68A2F6FC-3F3D-7149-9D2B-FCDD941EDD1E}" dt="2021-03-22T17:16:13.876" v="185" actId="2696"/>
        <pc:sldMkLst>
          <pc:docMk/>
          <pc:sldMk cId="3346086648" sldId="337"/>
        </pc:sldMkLst>
      </pc:sldChg>
      <pc:sldChg chg="modSp mod">
        <pc:chgData name="Mark Zimmermann" userId="27fa454f-97d9-46ec-9fb3-fd9c22b9a524" providerId="ADAL" clId="{68A2F6FC-3F3D-7149-9D2B-FCDD941EDD1E}" dt="2021-03-22T17:18:09.036" v="195" actId="21"/>
        <pc:sldMkLst>
          <pc:docMk/>
          <pc:sldMk cId="2976871864" sldId="339"/>
        </pc:sldMkLst>
        <pc:spChg chg="mod">
          <ac:chgData name="Mark Zimmermann" userId="27fa454f-97d9-46ec-9fb3-fd9c22b9a524" providerId="ADAL" clId="{68A2F6FC-3F3D-7149-9D2B-FCDD941EDD1E}" dt="2021-03-22T17:18:09.036" v="195" actId="21"/>
          <ac:spMkLst>
            <pc:docMk/>
            <pc:sldMk cId="2976871864" sldId="339"/>
            <ac:spMk id="3" creationId="{624B6671-0671-8C48-ACD7-E53AA047B4C7}"/>
          </ac:spMkLst>
        </pc:spChg>
      </pc:sldChg>
      <pc:sldChg chg="modSp mod">
        <pc:chgData name="Mark Zimmermann" userId="27fa454f-97d9-46ec-9fb3-fd9c22b9a524" providerId="ADAL" clId="{68A2F6FC-3F3D-7149-9D2B-FCDD941EDD1E}" dt="2021-03-22T17:18:32.927" v="213" actId="20577"/>
        <pc:sldMkLst>
          <pc:docMk/>
          <pc:sldMk cId="1366218097" sldId="340"/>
        </pc:sldMkLst>
        <pc:spChg chg="mod">
          <ac:chgData name="Mark Zimmermann" userId="27fa454f-97d9-46ec-9fb3-fd9c22b9a524" providerId="ADAL" clId="{68A2F6FC-3F3D-7149-9D2B-FCDD941EDD1E}" dt="2021-03-22T17:18:32.927" v="213" actId="20577"/>
          <ac:spMkLst>
            <pc:docMk/>
            <pc:sldMk cId="1366218097" sldId="340"/>
            <ac:spMk id="3" creationId="{E48369E5-8B24-A54C-ADCE-BD3A0F9388C2}"/>
          </ac:spMkLst>
        </pc:spChg>
      </pc:sldChg>
      <pc:sldChg chg="modSp mod">
        <pc:chgData name="Mark Zimmermann" userId="27fa454f-97d9-46ec-9fb3-fd9c22b9a524" providerId="ADAL" clId="{68A2F6FC-3F3D-7149-9D2B-FCDD941EDD1E}" dt="2021-03-22T16:59:28.872" v="44" actId="20577"/>
        <pc:sldMkLst>
          <pc:docMk/>
          <pc:sldMk cId="763107428" sldId="341"/>
        </pc:sldMkLst>
        <pc:spChg chg="mod">
          <ac:chgData name="Mark Zimmermann" userId="27fa454f-97d9-46ec-9fb3-fd9c22b9a524" providerId="ADAL" clId="{68A2F6FC-3F3D-7149-9D2B-FCDD941EDD1E}" dt="2021-03-22T16:59:28.872" v="44" actId="20577"/>
          <ac:spMkLst>
            <pc:docMk/>
            <pc:sldMk cId="763107428" sldId="341"/>
            <ac:spMk id="2" creationId="{F1E44DBE-D7E4-7647-8BE3-D504C267AC09}"/>
          </ac:spMkLst>
        </pc:spChg>
      </pc:sldChg>
      <pc:sldChg chg="modSp mod">
        <pc:chgData name="Mark Zimmermann" userId="27fa454f-97d9-46ec-9fb3-fd9c22b9a524" providerId="ADAL" clId="{68A2F6FC-3F3D-7149-9D2B-FCDD941EDD1E}" dt="2021-03-22T17:16:50.892" v="190" actId="20577"/>
        <pc:sldMkLst>
          <pc:docMk/>
          <pc:sldMk cId="3628533989" sldId="342"/>
        </pc:sldMkLst>
        <pc:spChg chg="mod">
          <ac:chgData name="Mark Zimmermann" userId="27fa454f-97d9-46ec-9fb3-fd9c22b9a524" providerId="ADAL" clId="{68A2F6FC-3F3D-7149-9D2B-FCDD941EDD1E}" dt="2021-03-22T17:16:50.892" v="190" actId="20577"/>
          <ac:spMkLst>
            <pc:docMk/>
            <pc:sldMk cId="3628533989" sldId="342"/>
            <ac:spMk id="6" creationId="{3A9605B5-F81F-3946-B0D5-305DCE9FC6B0}"/>
          </ac:spMkLst>
        </pc:spChg>
      </pc:sldChg>
      <pc:sldChg chg="modSp mod">
        <pc:chgData name="Mark Zimmermann" userId="27fa454f-97d9-46ec-9fb3-fd9c22b9a524" providerId="ADAL" clId="{68A2F6FC-3F3D-7149-9D2B-FCDD941EDD1E}" dt="2021-03-22T17:02:41.294" v="85" actId="21"/>
        <pc:sldMkLst>
          <pc:docMk/>
          <pc:sldMk cId="2204337835" sldId="343"/>
        </pc:sldMkLst>
        <pc:spChg chg="mod">
          <ac:chgData name="Mark Zimmermann" userId="27fa454f-97d9-46ec-9fb3-fd9c22b9a524" providerId="ADAL" clId="{68A2F6FC-3F3D-7149-9D2B-FCDD941EDD1E}" dt="2021-03-22T17:02:41.294" v="85" actId="21"/>
          <ac:spMkLst>
            <pc:docMk/>
            <pc:sldMk cId="2204337835" sldId="343"/>
            <ac:spMk id="6" creationId="{3A9605B5-F81F-3946-B0D5-305DCE9FC6B0}"/>
          </ac:spMkLst>
        </pc:spChg>
      </pc:sldChg>
      <pc:sldChg chg="modSp">
        <pc:chgData name="Mark Zimmermann" userId="27fa454f-97d9-46ec-9fb3-fd9c22b9a524" providerId="ADAL" clId="{68A2F6FC-3F3D-7149-9D2B-FCDD941EDD1E}" dt="2021-03-22T17:14:01.672" v="147"/>
        <pc:sldMkLst>
          <pc:docMk/>
          <pc:sldMk cId="109591118" sldId="344"/>
        </pc:sldMkLst>
        <pc:spChg chg="mod">
          <ac:chgData name="Mark Zimmermann" userId="27fa454f-97d9-46ec-9fb3-fd9c22b9a524" providerId="ADAL" clId="{68A2F6FC-3F3D-7149-9D2B-FCDD941EDD1E}" dt="2021-03-22T17:14:01.672" v="147"/>
          <ac:spMkLst>
            <pc:docMk/>
            <pc:sldMk cId="109591118" sldId="344"/>
            <ac:spMk id="6" creationId="{3A9605B5-F81F-3946-B0D5-305DCE9FC6B0}"/>
          </ac:spMkLst>
        </pc:spChg>
      </pc:sldChg>
      <pc:sldChg chg="del">
        <pc:chgData name="Mark Zimmermann" userId="27fa454f-97d9-46ec-9fb3-fd9c22b9a524" providerId="ADAL" clId="{68A2F6FC-3F3D-7149-9D2B-FCDD941EDD1E}" dt="2021-03-22T17:16:15.034" v="186" actId="2696"/>
        <pc:sldMkLst>
          <pc:docMk/>
          <pc:sldMk cId="133131918" sldId="345"/>
        </pc:sldMkLst>
      </pc:sldChg>
      <pc:sldChg chg="del">
        <pc:chgData name="Mark Zimmermann" userId="27fa454f-97d9-46ec-9fb3-fd9c22b9a524" providerId="ADAL" clId="{68A2F6FC-3F3D-7149-9D2B-FCDD941EDD1E}" dt="2021-03-22T17:18:12.581" v="196" actId="2696"/>
        <pc:sldMkLst>
          <pc:docMk/>
          <pc:sldMk cId="2845390322" sldId="346"/>
        </pc:sldMkLst>
      </pc:sldChg>
      <pc:sldChg chg="del">
        <pc:chgData name="Mark Zimmermann" userId="27fa454f-97d9-46ec-9fb3-fd9c22b9a524" providerId="ADAL" clId="{68A2F6FC-3F3D-7149-9D2B-FCDD941EDD1E}" dt="2021-03-22T17:18:13.633" v="197" actId="2696"/>
        <pc:sldMkLst>
          <pc:docMk/>
          <pc:sldMk cId="1799517152" sldId="347"/>
        </pc:sldMkLst>
      </pc:sldChg>
      <pc:sldChg chg="modSp add mod">
        <pc:chgData name="Mark Zimmermann" userId="27fa454f-97d9-46ec-9fb3-fd9c22b9a524" providerId="ADAL" clId="{68A2F6FC-3F3D-7149-9D2B-FCDD941EDD1E}" dt="2021-03-22T17:01:36.580" v="78" actId="20577"/>
        <pc:sldMkLst>
          <pc:docMk/>
          <pc:sldMk cId="584133155" sldId="348"/>
        </pc:sldMkLst>
        <pc:spChg chg="mod">
          <ac:chgData name="Mark Zimmermann" userId="27fa454f-97d9-46ec-9fb3-fd9c22b9a524" providerId="ADAL" clId="{68A2F6FC-3F3D-7149-9D2B-FCDD941EDD1E}" dt="2021-03-22T17:01:36.580" v="78" actId="20577"/>
          <ac:spMkLst>
            <pc:docMk/>
            <pc:sldMk cId="584133155" sldId="348"/>
            <ac:spMk id="3" creationId="{05645990-8BEB-9D4E-B5F9-C55C2896208C}"/>
          </ac:spMkLst>
        </pc:spChg>
      </pc:sldChg>
      <pc:sldChg chg="modSp add">
        <pc:chgData name="Mark Zimmermann" userId="27fa454f-97d9-46ec-9fb3-fd9c22b9a524" providerId="ADAL" clId="{68A2F6FC-3F3D-7149-9D2B-FCDD941EDD1E}" dt="2021-03-22T17:02:56.849" v="87"/>
        <pc:sldMkLst>
          <pc:docMk/>
          <pc:sldMk cId="497521666" sldId="349"/>
        </pc:sldMkLst>
        <pc:spChg chg="mod">
          <ac:chgData name="Mark Zimmermann" userId="27fa454f-97d9-46ec-9fb3-fd9c22b9a524" providerId="ADAL" clId="{68A2F6FC-3F3D-7149-9D2B-FCDD941EDD1E}" dt="2021-03-22T17:02:56.849" v="87"/>
          <ac:spMkLst>
            <pc:docMk/>
            <pc:sldMk cId="497521666" sldId="349"/>
            <ac:spMk id="6" creationId="{3A9605B5-F81F-3946-B0D5-305DCE9FC6B0}"/>
          </ac:spMkLst>
        </pc:spChg>
      </pc:sldChg>
      <pc:sldChg chg="modSp add mod">
        <pc:chgData name="Mark Zimmermann" userId="27fa454f-97d9-46ec-9fb3-fd9c22b9a524" providerId="ADAL" clId="{68A2F6FC-3F3D-7149-9D2B-FCDD941EDD1E}" dt="2021-03-22T17:12:28.164" v="137" actId="1076"/>
        <pc:sldMkLst>
          <pc:docMk/>
          <pc:sldMk cId="2086334651" sldId="350"/>
        </pc:sldMkLst>
        <pc:spChg chg="mod">
          <ac:chgData name="Mark Zimmermann" userId="27fa454f-97d9-46ec-9fb3-fd9c22b9a524" providerId="ADAL" clId="{68A2F6FC-3F3D-7149-9D2B-FCDD941EDD1E}" dt="2021-03-22T17:12:28.164" v="137" actId="1076"/>
          <ac:spMkLst>
            <pc:docMk/>
            <pc:sldMk cId="2086334651" sldId="350"/>
            <ac:spMk id="6" creationId="{3A9605B5-F81F-3946-B0D5-305DCE9FC6B0}"/>
          </ac:spMkLst>
        </pc:spChg>
      </pc:sldChg>
    </pc:docChg>
  </pc:docChgLst>
  <pc:docChgLst>
    <pc:chgData name="Mark Zimmermann" userId="27fa454f-97d9-46ec-9fb3-fd9c22b9a524" providerId="ADAL" clId="{6D6C4A79-D9B2-6144-90CD-5F6216C29184}"/>
    <pc:docChg chg="modSld">
      <pc:chgData name="Mark Zimmermann" userId="27fa454f-97d9-46ec-9fb3-fd9c22b9a524" providerId="ADAL" clId="{6D6C4A79-D9B2-6144-90CD-5F6216C29184}" dt="2021-03-22T17:26:16.213" v="0" actId="20577"/>
      <pc:docMkLst>
        <pc:docMk/>
      </pc:docMkLst>
      <pc:sldChg chg="modSp mod">
        <pc:chgData name="Mark Zimmermann" userId="27fa454f-97d9-46ec-9fb3-fd9c22b9a524" providerId="ADAL" clId="{6D6C4A79-D9B2-6144-90CD-5F6216C29184}" dt="2021-03-22T17:26:16.213" v="0" actId="20577"/>
        <pc:sldMkLst>
          <pc:docMk/>
          <pc:sldMk cId="1366218097" sldId="340"/>
        </pc:sldMkLst>
        <pc:spChg chg="mod">
          <ac:chgData name="Mark Zimmermann" userId="27fa454f-97d9-46ec-9fb3-fd9c22b9a524" providerId="ADAL" clId="{6D6C4A79-D9B2-6144-90CD-5F6216C29184}" dt="2021-03-22T17:26:16.213" v="0" actId="20577"/>
          <ac:spMkLst>
            <pc:docMk/>
            <pc:sldMk cId="1366218097" sldId="340"/>
            <ac:spMk id="3" creationId="{E48369E5-8B24-A54C-ADCE-BD3A0F9388C2}"/>
          </ac:spMkLst>
        </pc:spChg>
      </pc:sldChg>
    </pc:docChg>
  </pc:docChgLst>
  <pc:docChgLst>
    <pc:chgData name="Mark Zimmermann" userId="27fa454f-97d9-46ec-9fb3-fd9c22b9a524" providerId="ADAL" clId="{DAA3E5A2-92BC-CE45-9B0A-D4B90466F0DA}"/>
    <pc:docChg chg="custSel delSld modSld">
      <pc:chgData name="Mark Zimmermann" userId="27fa454f-97d9-46ec-9fb3-fd9c22b9a524" providerId="ADAL" clId="{DAA3E5A2-92BC-CE45-9B0A-D4B90466F0DA}" dt="2023-06-15T18:55:10.421" v="218"/>
      <pc:docMkLst>
        <pc:docMk/>
      </pc:docMkLst>
      <pc:sldChg chg="modSp mod setBg">
        <pc:chgData name="Mark Zimmermann" userId="27fa454f-97d9-46ec-9fb3-fd9c22b9a524" providerId="ADAL" clId="{DAA3E5A2-92BC-CE45-9B0A-D4B90466F0DA}" dt="2023-06-15T18:47:47.345" v="214"/>
        <pc:sldMkLst>
          <pc:docMk/>
          <pc:sldMk cId="1366218097" sldId="340"/>
        </pc:sldMkLst>
        <pc:spChg chg="mod">
          <ac:chgData name="Mark Zimmermann" userId="27fa454f-97d9-46ec-9fb3-fd9c22b9a524" providerId="ADAL" clId="{DAA3E5A2-92BC-CE45-9B0A-D4B90466F0DA}" dt="2023-06-15T18:47:27.177" v="212" actId="20577"/>
          <ac:spMkLst>
            <pc:docMk/>
            <pc:sldMk cId="1366218097" sldId="340"/>
            <ac:spMk id="3" creationId="{E48369E5-8B24-A54C-ADCE-BD3A0F9388C2}"/>
          </ac:spMkLst>
        </pc:spChg>
      </pc:sldChg>
      <pc:sldChg chg="modSp mod setBg">
        <pc:chgData name="Mark Zimmermann" userId="27fa454f-97d9-46ec-9fb3-fd9c22b9a524" providerId="ADAL" clId="{DAA3E5A2-92BC-CE45-9B0A-D4B90466F0DA}" dt="2023-06-15T17:08:21.593" v="10"/>
        <pc:sldMkLst>
          <pc:docMk/>
          <pc:sldMk cId="763107428" sldId="341"/>
        </pc:sldMkLst>
        <pc:spChg chg="mod">
          <ac:chgData name="Mark Zimmermann" userId="27fa454f-97d9-46ec-9fb3-fd9c22b9a524" providerId="ADAL" clId="{DAA3E5A2-92BC-CE45-9B0A-D4B90466F0DA}" dt="2023-06-15T17:08:03.059" v="8" actId="1076"/>
          <ac:spMkLst>
            <pc:docMk/>
            <pc:sldMk cId="763107428" sldId="341"/>
            <ac:spMk id="2" creationId="{F1E44DBE-D7E4-7647-8BE3-D504C267AC09}"/>
          </ac:spMkLst>
        </pc:spChg>
      </pc:sldChg>
      <pc:sldChg chg="setBg">
        <pc:chgData name="Mark Zimmermann" userId="27fa454f-97d9-46ec-9fb3-fd9c22b9a524" providerId="ADAL" clId="{DAA3E5A2-92BC-CE45-9B0A-D4B90466F0DA}" dt="2023-06-15T17:07:55.002" v="7"/>
        <pc:sldMkLst>
          <pc:docMk/>
          <pc:sldMk cId="1326427633" sldId="351"/>
        </pc:sldMkLst>
      </pc:sldChg>
      <pc:sldChg chg="modSp mod setBg">
        <pc:chgData name="Mark Zimmermann" userId="27fa454f-97d9-46ec-9fb3-fd9c22b9a524" providerId="ADAL" clId="{DAA3E5A2-92BC-CE45-9B0A-D4B90466F0DA}" dt="2023-06-15T17:19:34.301" v="17"/>
        <pc:sldMkLst>
          <pc:docMk/>
          <pc:sldMk cId="2331119031" sldId="352"/>
        </pc:sldMkLst>
        <pc:spChg chg="mod">
          <ac:chgData name="Mark Zimmermann" userId="27fa454f-97d9-46ec-9fb3-fd9c22b9a524" providerId="ADAL" clId="{DAA3E5A2-92BC-CE45-9B0A-D4B90466F0DA}" dt="2023-06-15T17:19:24.031" v="15" actId="2711"/>
          <ac:spMkLst>
            <pc:docMk/>
            <pc:sldMk cId="2331119031" sldId="352"/>
            <ac:spMk id="2" creationId="{F1E44DBE-D7E4-7647-8BE3-D504C267AC09}"/>
          </ac:spMkLst>
        </pc:spChg>
      </pc:sldChg>
      <pc:sldChg chg="modSp mod setBg">
        <pc:chgData name="Mark Zimmermann" userId="27fa454f-97d9-46ec-9fb3-fd9c22b9a524" providerId="ADAL" clId="{DAA3E5A2-92BC-CE45-9B0A-D4B90466F0DA}" dt="2023-06-15T17:20:08.779" v="24"/>
        <pc:sldMkLst>
          <pc:docMk/>
          <pc:sldMk cId="202579569" sldId="353"/>
        </pc:sldMkLst>
        <pc:spChg chg="mod">
          <ac:chgData name="Mark Zimmermann" userId="27fa454f-97d9-46ec-9fb3-fd9c22b9a524" providerId="ADAL" clId="{DAA3E5A2-92BC-CE45-9B0A-D4B90466F0DA}" dt="2023-06-15T17:20:00.977" v="22" actId="1076"/>
          <ac:spMkLst>
            <pc:docMk/>
            <pc:sldMk cId="202579569" sldId="353"/>
            <ac:spMk id="2" creationId="{F1E44DBE-D7E4-7647-8BE3-D504C267AC09}"/>
          </ac:spMkLst>
        </pc:spChg>
      </pc:sldChg>
      <pc:sldChg chg="modSp mod setBg">
        <pc:chgData name="Mark Zimmermann" userId="27fa454f-97d9-46ec-9fb3-fd9c22b9a524" providerId="ADAL" clId="{DAA3E5A2-92BC-CE45-9B0A-D4B90466F0DA}" dt="2023-06-15T17:20:31.378" v="29"/>
        <pc:sldMkLst>
          <pc:docMk/>
          <pc:sldMk cId="2734743627" sldId="354"/>
        </pc:sldMkLst>
        <pc:spChg chg="mod">
          <ac:chgData name="Mark Zimmermann" userId="27fa454f-97d9-46ec-9fb3-fd9c22b9a524" providerId="ADAL" clId="{DAA3E5A2-92BC-CE45-9B0A-D4B90466F0DA}" dt="2023-06-15T17:20:23.843" v="27" actId="1076"/>
          <ac:spMkLst>
            <pc:docMk/>
            <pc:sldMk cId="2734743627" sldId="354"/>
            <ac:spMk id="2" creationId="{F1E44DBE-D7E4-7647-8BE3-D504C267AC09}"/>
          </ac:spMkLst>
        </pc:spChg>
      </pc:sldChg>
      <pc:sldChg chg="modSp mod setBg">
        <pc:chgData name="Mark Zimmermann" userId="27fa454f-97d9-46ec-9fb3-fd9c22b9a524" providerId="ADAL" clId="{DAA3E5A2-92BC-CE45-9B0A-D4B90466F0DA}" dt="2023-06-15T17:20:46.946" v="32"/>
        <pc:sldMkLst>
          <pc:docMk/>
          <pc:sldMk cId="3995452982" sldId="355"/>
        </pc:sldMkLst>
        <pc:spChg chg="mod">
          <ac:chgData name="Mark Zimmermann" userId="27fa454f-97d9-46ec-9fb3-fd9c22b9a524" providerId="ADAL" clId="{DAA3E5A2-92BC-CE45-9B0A-D4B90466F0DA}" dt="2023-06-15T17:20:36.912" v="30"/>
          <ac:spMkLst>
            <pc:docMk/>
            <pc:sldMk cId="3995452982" sldId="355"/>
            <ac:spMk id="2" creationId="{F1E44DBE-D7E4-7647-8BE3-D504C267AC09}"/>
          </ac:spMkLst>
        </pc:spChg>
      </pc:sldChg>
      <pc:sldChg chg="modSp mod setBg">
        <pc:chgData name="Mark Zimmermann" userId="27fa454f-97d9-46ec-9fb3-fd9c22b9a524" providerId="ADAL" clId="{DAA3E5A2-92BC-CE45-9B0A-D4B90466F0DA}" dt="2023-06-15T18:11:41.687" v="70"/>
        <pc:sldMkLst>
          <pc:docMk/>
          <pc:sldMk cId="3450808560" sldId="356"/>
        </pc:sldMkLst>
        <pc:spChg chg="mod">
          <ac:chgData name="Mark Zimmermann" userId="27fa454f-97d9-46ec-9fb3-fd9c22b9a524" providerId="ADAL" clId="{DAA3E5A2-92BC-CE45-9B0A-D4B90466F0DA}" dt="2023-06-15T17:24:09.212" v="46" actId="1076"/>
          <ac:spMkLst>
            <pc:docMk/>
            <pc:sldMk cId="3450808560" sldId="356"/>
            <ac:spMk id="2" creationId="{F1E44DBE-D7E4-7647-8BE3-D504C267AC09}"/>
          </ac:spMkLst>
        </pc:spChg>
      </pc:sldChg>
      <pc:sldChg chg="modSp mod setBg">
        <pc:chgData name="Mark Zimmermann" userId="27fa454f-97d9-46ec-9fb3-fd9c22b9a524" providerId="ADAL" clId="{DAA3E5A2-92BC-CE45-9B0A-D4B90466F0DA}" dt="2023-06-15T18:11:50.219" v="72"/>
        <pc:sldMkLst>
          <pc:docMk/>
          <pc:sldMk cId="3306197683" sldId="357"/>
        </pc:sldMkLst>
        <pc:spChg chg="mod">
          <ac:chgData name="Mark Zimmermann" userId="27fa454f-97d9-46ec-9fb3-fd9c22b9a524" providerId="ADAL" clId="{DAA3E5A2-92BC-CE45-9B0A-D4B90466F0DA}" dt="2023-06-15T18:11:10.657" v="62" actId="1076"/>
          <ac:spMkLst>
            <pc:docMk/>
            <pc:sldMk cId="3306197683" sldId="357"/>
            <ac:spMk id="2" creationId="{F1E44DBE-D7E4-7647-8BE3-D504C267AC09}"/>
          </ac:spMkLst>
        </pc:spChg>
      </pc:sldChg>
      <pc:sldChg chg="modSp mod setBg">
        <pc:chgData name="Mark Zimmermann" userId="27fa454f-97d9-46ec-9fb3-fd9c22b9a524" providerId="ADAL" clId="{DAA3E5A2-92BC-CE45-9B0A-D4B90466F0DA}" dt="2023-06-15T18:12:02.079" v="74"/>
        <pc:sldMkLst>
          <pc:docMk/>
          <pc:sldMk cId="1216008263" sldId="359"/>
        </pc:sldMkLst>
        <pc:spChg chg="mod">
          <ac:chgData name="Mark Zimmermann" userId="27fa454f-97d9-46ec-9fb3-fd9c22b9a524" providerId="ADAL" clId="{DAA3E5A2-92BC-CE45-9B0A-D4B90466F0DA}" dt="2023-06-15T18:11:30.458" v="68" actId="1076"/>
          <ac:spMkLst>
            <pc:docMk/>
            <pc:sldMk cId="1216008263" sldId="359"/>
            <ac:spMk id="2" creationId="{F1E44DBE-D7E4-7647-8BE3-D504C267AC09}"/>
          </ac:spMkLst>
        </pc:spChg>
      </pc:sldChg>
      <pc:sldChg chg="modSp mod setBg">
        <pc:chgData name="Mark Zimmermann" userId="27fa454f-97d9-46ec-9fb3-fd9c22b9a524" providerId="ADAL" clId="{DAA3E5A2-92BC-CE45-9B0A-D4B90466F0DA}" dt="2023-06-15T18:14:41.887" v="97"/>
        <pc:sldMkLst>
          <pc:docMk/>
          <pc:sldMk cId="4018120068" sldId="361"/>
        </pc:sldMkLst>
        <pc:spChg chg="mod">
          <ac:chgData name="Mark Zimmermann" userId="27fa454f-97d9-46ec-9fb3-fd9c22b9a524" providerId="ADAL" clId="{DAA3E5A2-92BC-CE45-9B0A-D4B90466F0DA}" dt="2023-06-15T18:12:40.155" v="79" actId="1076"/>
          <ac:spMkLst>
            <pc:docMk/>
            <pc:sldMk cId="4018120068" sldId="361"/>
            <ac:spMk id="2" creationId="{F1E44DBE-D7E4-7647-8BE3-D504C267AC09}"/>
          </ac:spMkLst>
        </pc:spChg>
      </pc:sldChg>
      <pc:sldChg chg="modSp mod setBg">
        <pc:chgData name="Mark Zimmermann" userId="27fa454f-97d9-46ec-9fb3-fd9c22b9a524" providerId="ADAL" clId="{DAA3E5A2-92BC-CE45-9B0A-D4B90466F0DA}" dt="2023-06-15T18:14:22.893" v="93"/>
        <pc:sldMkLst>
          <pc:docMk/>
          <pc:sldMk cId="1333426726" sldId="362"/>
        </pc:sldMkLst>
        <pc:spChg chg="mod">
          <ac:chgData name="Mark Zimmermann" userId="27fa454f-97d9-46ec-9fb3-fd9c22b9a524" providerId="ADAL" clId="{DAA3E5A2-92BC-CE45-9B0A-D4B90466F0DA}" dt="2023-06-15T18:13:02.743" v="82"/>
          <ac:spMkLst>
            <pc:docMk/>
            <pc:sldMk cId="1333426726" sldId="362"/>
            <ac:spMk id="2" creationId="{F1E44DBE-D7E4-7647-8BE3-D504C267AC09}"/>
          </ac:spMkLst>
        </pc:spChg>
      </pc:sldChg>
      <pc:sldChg chg="setBg">
        <pc:chgData name="Mark Zimmermann" userId="27fa454f-97d9-46ec-9fb3-fd9c22b9a524" providerId="ADAL" clId="{DAA3E5A2-92BC-CE45-9B0A-D4B90466F0DA}" dt="2023-06-15T18:14:16.155" v="91"/>
        <pc:sldMkLst>
          <pc:docMk/>
          <pc:sldMk cId="681256093" sldId="363"/>
        </pc:sldMkLst>
      </pc:sldChg>
      <pc:sldChg chg="setBg">
        <pc:chgData name="Mark Zimmermann" userId="27fa454f-97d9-46ec-9fb3-fd9c22b9a524" providerId="ADAL" clId="{DAA3E5A2-92BC-CE45-9B0A-D4B90466F0DA}" dt="2023-06-15T18:14:57.472" v="99"/>
        <pc:sldMkLst>
          <pc:docMk/>
          <pc:sldMk cId="4129506345" sldId="364"/>
        </pc:sldMkLst>
      </pc:sldChg>
      <pc:sldChg chg="modSp mod setBg">
        <pc:chgData name="Mark Zimmermann" userId="27fa454f-97d9-46ec-9fb3-fd9c22b9a524" providerId="ADAL" clId="{DAA3E5A2-92BC-CE45-9B0A-D4B90466F0DA}" dt="2023-06-15T18:15:48.360" v="113"/>
        <pc:sldMkLst>
          <pc:docMk/>
          <pc:sldMk cId="1120596972" sldId="365"/>
        </pc:sldMkLst>
        <pc:spChg chg="mod">
          <ac:chgData name="Mark Zimmermann" userId="27fa454f-97d9-46ec-9fb3-fd9c22b9a524" providerId="ADAL" clId="{DAA3E5A2-92BC-CE45-9B0A-D4B90466F0DA}" dt="2023-06-15T18:15:40.513" v="111" actId="2711"/>
          <ac:spMkLst>
            <pc:docMk/>
            <pc:sldMk cId="1120596972" sldId="365"/>
            <ac:spMk id="2" creationId="{F1E44DBE-D7E4-7647-8BE3-D504C267AC09}"/>
          </ac:spMkLst>
        </pc:spChg>
      </pc:sldChg>
      <pc:sldChg chg="modSp mod setBg">
        <pc:chgData name="Mark Zimmermann" userId="27fa454f-97d9-46ec-9fb3-fd9c22b9a524" providerId="ADAL" clId="{DAA3E5A2-92BC-CE45-9B0A-D4B90466F0DA}" dt="2023-06-15T18:40:09.270" v="123"/>
        <pc:sldMkLst>
          <pc:docMk/>
          <pc:sldMk cId="2560512416" sldId="366"/>
        </pc:sldMkLst>
        <pc:spChg chg="mod">
          <ac:chgData name="Mark Zimmermann" userId="27fa454f-97d9-46ec-9fb3-fd9c22b9a524" providerId="ADAL" clId="{DAA3E5A2-92BC-CE45-9B0A-D4B90466F0DA}" dt="2023-06-15T18:40:01.995" v="121" actId="2711"/>
          <ac:spMkLst>
            <pc:docMk/>
            <pc:sldMk cId="2560512416" sldId="366"/>
            <ac:spMk id="2" creationId="{F1E44DBE-D7E4-7647-8BE3-D504C267AC09}"/>
          </ac:spMkLst>
        </pc:spChg>
      </pc:sldChg>
      <pc:sldChg chg="modSp mod setBg">
        <pc:chgData name="Mark Zimmermann" userId="27fa454f-97d9-46ec-9fb3-fd9c22b9a524" providerId="ADAL" clId="{DAA3E5A2-92BC-CE45-9B0A-D4B90466F0DA}" dt="2023-06-15T18:41:10.602" v="133"/>
        <pc:sldMkLst>
          <pc:docMk/>
          <pc:sldMk cId="3260139628" sldId="367"/>
        </pc:sldMkLst>
        <pc:spChg chg="mod">
          <ac:chgData name="Mark Zimmermann" userId="27fa454f-97d9-46ec-9fb3-fd9c22b9a524" providerId="ADAL" clId="{DAA3E5A2-92BC-CE45-9B0A-D4B90466F0DA}" dt="2023-06-15T18:41:01.593" v="131" actId="20577"/>
          <ac:spMkLst>
            <pc:docMk/>
            <pc:sldMk cId="3260139628" sldId="367"/>
            <ac:spMk id="2" creationId="{F1E44DBE-D7E4-7647-8BE3-D504C267AC09}"/>
          </ac:spMkLst>
        </pc:spChg>
      </pc:sldChg>
      <pc:sldChg chg="modSp mod setBg">
        <pc:chgData name="Mark Zimmermann" userId="27fa454f-97d9-46ec-9fb3-fd9c22b9a524" providerId="ADAL" clId="{DAA3E5A2-92BC-CE45-9B0A-D4B90466F0DA}" dt="2023-06-15T18:42:26.758" v="143" actId="2711"/>
        <pc:sldMkLst>
          <pc:docMk/>
          <pc:sldMk cId="3805281716" sldId="368"/>
        </pc:sldMkLst>
        <pc:spChg chg="mod">
          <ac:chgData name="Mark Zimmermann" userId="27fa454f-97d9-46ec-9fb3-fd9c22b9a524" providerId="ADAL" clId="{DAA3E5A2-92BC-CE45-9B0A-D4B90466F0DA}" dt="2023-06-15T18:42:26.758" v="143" actId="2711"/>
          <ac:spMkLst>
            <pc:docMk/>
            <pc:sldMk cId="3805281716" sldId="368"/>
            <ac:spMk id="2" creationId="{F1E44DBE-D7E4-7647-8BE3-D504C267AC09}"/>
          </ac:spMkLst>
        </pc:spChg>
      </pc:sldChg>
      <pc:sldChg chg="modSp mod setBg">
        <pc:chgData name="Mark Zimmermann" userId="27fa454f-97d9-46ec-9fb3-fd9c22b9a524" providerId="ADAL" clId="{DAA3E5A2-92BC-CE45-9B0A-D4B90466F0DA}" dt="2023-06-15T18:42:45.003" v="145"/>
        <pc:sldMkLst>
          <pc:docMk/>
          <pc:sldMk cId="1848716382" sldId="369"/>
        </pc:sldMkLst>
        <pc:spChg chg="mod">
          <ac:chgData name="Mark Zimmermann" userId="27fa454f-97d9-46ec-9fb3-fd9c22b9a524" providerId="ADAL" clId="{DAA3E5A2-92BC-CE45-9B0A-D4B90466F0DA}" dt="2023-06-15T18:42:15.394" v="141" actId="2711"/>
          <ac:spMkLst>
            <pc:docMk/>
            <pc:sldMk cId="1848716382" sldId="369"/>
            <ac:spMk id="2" creationId="{F1E44DBE-D7E4-7647-8BE3-D504C267AC09}"/>
          </ac:spMkLst>
        </pc:spChg>
      </pc:sldChg>
      <pc:sldChg chg="setBg">
        <pc:chgData name="Mark Zimmermann" userId="27fa454f-97d9-46ec-9fb3-fd9c22b9a524" providerId="ADAL" clId="{DAA3E5A2-92BC-CE45-9B0A-D4B90466F0DA}" dt="2023-06-15T18:54:57.951" v="216"/>
        <pc:sldMkLst>
          <pc:docMk/>
          <pc:sldMk cId="370711302" sldId="372"/>
        </pc:sldMkLst>
      </pc:sldChg>
      <pc:sldChg chg="setBg">
        <pc:chgData name="Mark Zimmermann" userId="27fa454f-97d9-46ec-9fb3-fd9c22b9a524" providerId="ADAL" clId="{DAA3E5A2-92BC-CE45-9B0A-D4B90466F0DA}" dt="2023-06-15T18:44:02.948" v="155"/>
        <pc:sldMkLst>
          <pc:docMk/>
          <pc:sldMk cId="1392842449" sldId="373"/>
        </pc:sldMkLst>
      </pc:sldChg>
      <pc:sldChg chg="modSp mod setBg">
        <pc:chgData name="Mark Zimmermann" userId="27fa454f-97d9-46ec-9fb3-fd9c22b9a524" providerId="ADAL" clId="{DAA3E5A2-92BC-CE45-9B0A-D4B90466F0DA}" dt="2023-06-15T18:44:46.132" v="163"/>
        <pc:sldMkLst>
          <pc:docMk/>
          <pc:sldMk cId="2983573687" sldId="375"/>
        </pc:sldMkLst>
        <pc:spChg chg="mod">
          <ac:chgData name="Mark Zimmermann" userId="27fa454f-97d9-46ec-9fb3-fd9c22b9a524" providerId="ADAL" clId="{DAA3E5A2-92BC-CE45-9B0A-D4B90466F0DA}" dt="2023-06-15T18:44:38.585" v="161" actId="2711"/>
          <ac:spMkLst>
            <pc:docMk/>
            <pc:sldMk cId="2983573687" sldId="375"/>
            <ac:spMk id="2" creationId="{F1E44DBE-D7E4-7647-8BE3-D504C267AC09}"/>
          </ac:spMkLst>
        </pc:spChg>
      </pc:sldChg>
      <pc:sldChg chg="setBg">
        <pc:chgData name="Mark Zimmermann" userId="27fa454f-97d9-46ec-9fb3-fd9c22b9a524" providerId="ADAL" clId="{DAA3E5A2-92BC-CE45-9B0A-D4B90466F0DA}" dt="2023-06-15T18:55:10.421" v="218"/>
        <pc:sldMkLst>
          <pc:docMk/>
          <pc:sldMk cId="1372038703" sldId="381"/>
        </pc:sldMkLst>
      </pc:sldChg>
      <pc:sldChg chg="modSp mod setBg">
        <pc:chgData name="Mark Zimmermann" userId="27fa454f-97d9-46ec-9fb3-fd9c22b9a524" providerId="ADAL" clId="{DAA3E5A2-92BC-CE45-9B0A-D4B90466F0DA}" dt="2023-06-15T18:45:54.267" v="180"/>
        <pc:sldMkLst>
          <pc:docMk/>
          <pc:sldMk cId="3993688311" sldId="382"/>
        </pc:sldMkLst>
        <pc:spChg chg="mod">
          <ac:chgData name="Mark Zimmermann" userId="27fa454f-97d9-46ec-9fb3-fd9c22b9a524" providerId="ADAL" clId="{DAA3E5A2-92BC-CE45-9B0A-D4B90466F0DA}" dt="2023-06-15T18:45:43.568" v="178" actId="20577"/>
          <ac:spMkLst>
            <pc:docMk/>
            <pc:sldMk cId="3993688311" sldId="382"/>
            <ac:spMk id="2" creationId="{F1E44DBE-D7E4-7647-8BE3-D504C267AC09}"/>
          </ac:spMkLst>
        </pc:spChg>
      </pc:sldChg>
      <pc:sldChg chg="modSp mod setBg">
        <pc:chgData name="Mark Zimmermann" userId="27fa454f-97d9-46ec-9fb3-fd9c22b9a524" providerId="ADAL" clId="{DAA3E5A2-92BC-CE45-9B0A-D4B90466F0DA}" dt="2023-06-15T18:46:42.099" v="188"/>
        <pc:sldMkLst>
          <pc:docMk/>
          <pc:sldMk cId="1778629379" sldId="383"/>
        </pc:sldMkLst>
        <pc:spChg chg="mod">
          <ac:chgData name="Mark Zimmermann" userId="27fa454f-97d9-46ec-9fb3-fd9c22b9a524" providerId="ADAL" clId="{DAA3E5A2-92BC-CE45-9B0A-D4B90466F0DA}" dt="2023-06-15T18:46:33.045" v="186" actId="1076"/>
          <ac:spMkLst>
            <pc:docMk/>
            <pc:sldMk cId="1778629379" sldId="383"/>
            <ac:spMk id="2" creationId="{F1E44DBE-D7E4-7647-8BE3-D504C267AC09}"/>
          </ac:spMkLst>
        </pc:spChg>
      </pc:sldChg>
      <pc:sldChg chg="modSp mod setBg">
        <pc:chgData name="Mark Zimmermann" userId="27fa454f-97d9-46ec-9fb3-fd9c22b9a524" providerId="ADAL" clId="{DAA3E5A2-92BC-CE45-9B0A-D4B90466F0DA}" dt="2023-06-15T18:47:00.284" v="192"/>
        <pc:sldMkLst>
          <pc:docMk/>
          <pc:sldMk cId="3900095598" sldId="384"/>
        </pc:sldMkLst>
        <pc:spChg chg="mod">
          <ac:chgData name="Mark Zimmermann" userId="27fa454f-97d9-46ec-9fb3-fd9c22b9a524" providerId="ADAL" clId="{DAA3E5A2-92BC-CE45-9B0A-D4B90466F0DA}" dt="2023-06-15T18:46:52.507" v="190" actId="21"/>
          <ac:spMkLst>
            <pc:docMk/>
            <pc:sldMk cId="3900095598" sldId="384"/>
            <ac:spMk id="2" creationId="{F1E44DBE-D7E4-7647-8BE3-D504C267AC09}"/>
          </ac:spMkLst>
        </pc:spChg>
      </pc:sldChg>
      <pc:sldChg chg="del">
        <pc:chgData name="Mark Zimmermann" userId="27fa454f-97d9-46ec-9fb3-fd9c22b9a524" providerId="ADAL" clId="{DAA3E5A2-92BC-CE45-9B0A-D4B90466F0DA}" dt="2023-06-15T18:47:07.411" v="193" actId="2696"/>
        <pc:sldMkLst>
          <pc:docMk/>
          <pc:sldMk cId="768180346" sldId="385"/>
        </pc:sldMkLst>
      </pc:sldChg>
      <pc:sldChg chg="modSp mod setBg">
        <pc:chgData name="Mark Zimmermann" userId="27fa454f-97d9-46ec-9fb3-fd9c22b9a524" providerId="ADAL" clId="{DAA3E5A2-92BC-CE45-9B0A-D4B90466F0DA}" dt="2023-06-15T18:14:31.032" v="95"/>
        <pc:sldMkLst>
          <pc:docMk/>
          <pc:sldMk cId="838896132" sldId="386"/>
        </pc:sldMkLst>
        <pc:spChg chg="mod">
          <ac:chgData name="Mark Zimmermann" userId="27fa454f-97d9-46ec-9fb3-fd9c22b9a524" providerId="ADAL" clId="{DAA3E5A2-92BC-CE45-9B0A-D4B90466F0DA}" dt="2023-06-15T18:12:54.743" v="81" actId="21"/>
          <ac:spMkLst>
            <pc:docMk/>
            <pc:sldMk cId="838896132" sldId="386"/>
            <ac:spMk id="2" creationId="{F1E44DBE-D7E4-7647-8BE3-D504C267AC09}"/>
          </ac:spMkLst>
        </pc:spChg>
      </pc:sldChg>
      <pc:sldChg chg="modSp mod setBg">
        <pc:chgData name="Mark Zimmermann" userId="27fa454f-97d9-46ec-9fb3-fd9c22b9a524" providerId="ADAL" clId="{DAA3E5A2-92BC-CE45-9B0A-D4B90466F0DA}" dt="2023-06-15T18:14:08.099" v="89"/>
        <pc:sldMkLst>
          <pc:docMk/>
          <pc:sldMk cId="395380119" sldId="387"/>
        </pc:sldMkLst>
        <pc:spChg chg="mod">
          <ac:chgData name="Mark Zimmermann" userId="27fa454f-97d9-46ec-9fb3-fd9c22b9a524" providerId="ADAL" clId="{DAA3E5A2-92BC-CE45-9B0A-D4B90466F0DA}" dt="2023-06-15T18:13:59.432" v="87" actId="21"/>
          <ac:spMkLst>
            <pc:docMk/>
            <pc:sldMk cId="395380119" sldId="387"/>
            <ac:spMk id="2" creationId="{F1E44DBE-D7E4-7647-8BE3-D504C267AC09}"/>
          </ac:spMkLst>
        </pc:spChg>
      </pc:sldChg>
      <pc:sldChg chg="modSp mod setBg">
        <pc:chgData name="Mark Zimmermann" userId="27fa454f-97d9-46ec-9fb3-fd9c22b9a524" providerId="ADAL" clId="{DAA3E5A2-92BC-CE45-9B0A-D4B90466F0DA}" dt="2023-06-15T18:15:15.503" v="103"/>
        <pc:sldMkLst>
          <pc:docMk/>
          <pc:sldMk cId="1611489397" sldId="388"/>
        </pc:sldMkLst>
        <pc:spChg chg="mod">
          <ac:chgData name="Mark Zimmermann" userId="27fa454f-97d9-46ec-9fb3-fd9c22b9a524" providerId="ADAL" clId="{DAA3E5A2-92BC-CE45-9B0A-D4B90466F0DA}" dt="2023-06-15T18:15:06.432" v="101" actId="20577"/>
          <ac:spMkLst>
            <pc:docMk/>
            <pc:sldMk cId="1611489397" sldId="388"/>
            <ac:spMk id="2" creationId="{F1E44DBE-D7E4-7647-8BE3-D504C267AC09}"/>
          </ac:spMkLst>
        </pc:spChg>
      </pc:sldChg>
      <pc:sldChg chg="modSp mod setBg">
        <pc:chgData name="Mark Zimmermann" userId="27fa454f-97d9-46ec-9fb3-fd9c22b9a524" providerId="ADAL" clId="{DAA3E5A2-92BC-CE45-9B0A-D4B90466F0DA}" dt="2023-06-15T18:43:32.439" v="150"/>
        <pc:sldMkLst>
          <pc:docMk/>
          <pc:sldMk cId="4290559557" sldId="389"/>
        </pc:sldMkLst>
        <pc:spChg chg="mod">
          <ac:chgData name="Mark Zimmermann" userId="27fa454f-97d9-46ec-9fb3-fd9c22b9a524" providerId="ADAL" clId="{DAA3E5A2-92BC-CE45-9B0A-D4B90466F0DA}" dt="2023-06-15T18:43:18.244" v="148" actId="1076"/>
          <ac:spMkLst>
            <pc:docMk/>
            <pc:sldMk cId="4290559557" sldId="389"/>
            <ac:spMk id="2" creationId="{F1E44DBE-D7E4-7647-8BE3-D504C267AC09}"/>
          </ac:spMkLst>
        </pc:spChg>
      </pc:sldChg>
      <pc:sldChg chg="del">
        <pc:chgData name="Mark Zimmermann" userId="27fa454f-97d9-46ec-9fb3-fd9c22b9a524" providerId="ADAL" clId="{DAA3E5A2-92BC-CE45-9B0A-D4B90466F0DA}" dt="2023-06-15T18:43:42.330" v="151" actId="2696"/>
        <pc:sldMkLst>
          <pc:docMk/>
          <pc:sldMk cId="28116867" sldId="390"/>
        </pc:sldMkLst>
      </pc:sldChg>
      <pc:sldChg chg="setBg">
        <pc:chgData name="Mark Zimmermann" userId="27fa454f-97d9-46ec-9fb3-fd9c22b9a524" providerId="ADAL" clId="{DAA3E5A2-92BC-CE45-9B0A-D4B90466F0DA}" dt="2023-06-15T18:43:52.847" v="153"/>
        <pc:sldMkLst>
          <pc:docMk/>
          <pc:sldMk cId="256693915" sldId="391"/>
        </pc:sldMkLst>
      </pc:sldChg>
      <pc:sldChg chg="del">
        <pc:chgData name="Mark Zimmermann" userId="27fa454f-97d9-46ec-9fb3-fd9c22b9a524" providerId="ADAL" clId="{DAA3E5A2-92BC-CE45-9B0A-D4B90466F0DA}" dt="2023-06-15T18:47:08.916" v="194" actId="2696"/>
        <pc:sldMkLst>
          <pc:docMk/>
          <pc:sldMk cId="2118772548" sldId="392"/>
        </pc:sldMkLst>
      </pc:sldChg>
      <pc:sldChg chg="del">
        <pc:chgData name="Mark Zimmermann" userId="27fa454f-97d9-46ec-9fb3-fd9c22b9a524" providerId="ADAL" clId="{DAA3E5A2-92BC-CE45-9B0A-D4B90466F0DA}" dt="2023-06-15T18:47:10.019" v="195" actId="2696"/>
        <pc:sldMkLst>
          <pc:docMk/>
          <pc:sldMk cId="1080431647" sldId="393"/>
        </pc:sldMkLst>
      </pc:sldChg>
    </pc:docChg>
  </pc:docChgLst>
  <pc:docChgLst>
    <pc:chgData name="Mark Zimmermann" userId="27fa454f-97d9-46ec-9fb3-fd9c22b9a524" providerId="ADAL" clId="{D0C93801-0077-DC46-8A1D-C77F396E24D5}"/>
    <pc:docChg chg="undo redo custSel addSld delSld modSld">
      <pc:chgData name="Mark Zimmermann" userId="27fa454f-97d9-46ec-9fb3-fd9c22b9a524" providerId="ADAL" clId="{D0C93801-0077-DC46-8A1D-C77F396E24D5}" dt="2022-06-15T21:17:38.375" v="636" actId="1076"/>
      <pc:docMkLst>
        <pc:docMk/>
      </pc:docMkLst>
      <pc:sldChg chg="del">
        <pc:chgData name="Mark Zimmermann" userId="27fa454f-97d9-46ec-9fb3-fd9c22b9a524" providerId="ADAL" clId="{D0C93801-0077-DC46-8A1D-C77F396E24D5}" dt="2022-06-15T18:54:41.400" v="5" actId="2696"/>
        <pc:sldMkLst>
          <pc:docMk/>
          <pc:sldMk cId="2192593353" sldId="320"/>
        </pc:sldMkLst>
      </pc:sldChg>
      <pc:sldChg chg="del">
        <pc:chgData name="Mark Zimmermann" userId="27fa454f-97d9-46ec-9fb3-fd9c22b9a524" providerId="ADAL" clId="{D0C93801-0077-DC46-8A1D-C77F396E24D5}" dt="2022-06-15T18:54:41.400" v="5" actId="2696"/>
        <pc:sldMkLst>
          <pc:docMk/>
          <pc:sldMk cId="1452434532" sldId="322"/>
        </pc:sldMkLst>
      </pc:sldChg>
      <pc:sldChg chg="del">
        <pc:chgData name="Mark Zimmermann" userId="27fa454f-97d9-46ec-9fb3-fd9c22b9a524" providerId="ADAL" clId="{D0C93801-0077-DC46-8A1D-C77F396E24D5}" dt="2022-06-15T18:54:41.400" v="5" actId="2696"/>
        <pc:sldMkLst>
          <pc:docMk/>
          <pc:sldMk cId="2056241555" sldId="323"/>
        </pc:sldMkLst>
      </pc:sldChg>
      <pc:sldChg chg="addSp delSp modSp mod setBg">
        <pc:chgData name="Mark Zimmermann" userId="27fa454f-97d9-46ec-9fb3-fd9c22b9a524" providerId="ADAL" clId="{D0C93801-0077-DC46-8A1D-C77F396E24D5}" dt="2022-06-15T21:17:38.375" v="636" actId="1076"/>
        <pc:sldMkLst>
          <pc:docMk/>
          <pc:sldMk cId="1366218097" sldId="340"/>
        </pc:sldMkLst>
        <pc:spChg chg="add del mod">
          <ac:chgData name="Mark Zimmermann" userId="27fa454f-97d9-46ec-9fb3-fd9c22b9a524" providerId="ADAL" clId="{D0C93801-0077-DC46-8A1D-C77F396E24D5}" dt="2022-06-15T20:45:15.257" v="375"/>
          <ac:spMkLst>
            <pc:docMk/>
            <pc:sldMk cId="1366218097" sldId="340"/>
            <ac:spMk id="2" creationId="{E4C80A97-FCD5-D888-466A-47CB56B9967A}"/>
          </ac:spMkLst>
        </pc:spChg>
        <pc:spChg chg="mod">
          <ac:chgData name="Mark Zimmermann" userId="27fa454f-97d9-46ec-9fb3-fd9c22b9a524" providerId="ADAL" clId="{D0C93801-0077-DC46-8A1D-C77F396E24D5}" dt="2022-06-15T21:17:38.375" v="636" actId="1076"/>
          <ac:spMkLst>
            <pc:docMk/>
            <pc:sldMk cId="1366218097" sldId="340"/>
            <ac:spMk id="3" creationId="{E48369E5-8B24-A54C-ADCE-BD3A0F9388C2}"/>
          </ac:spMkLst>
        </pc:spChg>
      </pc:sldChg>
      <pc:sldChg chg="modSp mod setBg">
        <pc:chgData name="Mark Zimmermann" userId="27fa454f-97d9-46ec-9fb3-fd9c22b9a524" providerId="ADAL" clId="{D0C93801-0077-DC46-8A1D-C77F396E24D5}" dt="2022-06-15T20:46:58.398" v="378" actId="122"/>
        <pc:sldMkLst>
          <pc:docMk/>
          <pc:sldMk cId="763107428" sldId="341"/>
        </pc:sldMkLst>
        <pc:spChg chg="mod">
          <ac:chgData name="Mark Zimmermann" userId="27fa454f-97d9-46ec-9fb3-fd9c22b9a524" providerId="ADAL" clId="{D0C93801-0077-DC46-8A1D-C77F396E24D5}" dt="2022-06-15T20:46:58.398" v="378" actId="122"/>
          <ac:spMkLst>
            <pc:docMk/>
            <pc:sldMk cId="763107428" sldId="341"/>
            <ac:spMk id="2" creationId="{F1E44DBE-D7E4-7647-8BE3-D504C267AC09}"/>
          </ac:spMkLst>
        </pc:spChg>
      </pc:sldChg>
      <pc:sldChg chg="del">
        <pc:chgData name="Mark Zimmermann" userId="27fa454f-97d9-46ec-9fb3-fd9c22b9a524" providerId="ADAL" clId="{D0C93801-0077-DC46-8A1D-C77F396E24D5}" dt="2022-06-15T18:54:41.400" v="5" actId="2696"/>
        <pc:sldMkLst>
          <pc:docMk/>
          <pc:sldMk cId="2204337835" sldId="343"/>
        </pc:sldMkLst>
      </pc:sldChg>
      <pc:sldChg chg="setBg">
        <pc:chgData name="Mark Zimmermann" userId="27fa454f-97d9-46ec-9fb3-fd9c22b9a524" providerId="ADAL" clId="{D0C93801-0077-DC46-8A1D-C77F396E24D5}" dt="2022-06-15T20:44:06.615" v="364"/>
        <pc:sldMkLst>
          <pc:docMk/>
          <pc:sldMk cId="1326427633" sldId="351"/>
        </pc:sldMkLst>
      </pc:sldChg>
      <pc:sldChg chg="modSp add mod">
        <pc:chgData name="Mark Zimmermann" userId="27fa454f-97d9-46ec-9fb3-fd9c22b9a524" providerId="ADAL" clId="{D0C93801-0077-DC46-8A1D-C77F396E24D5}" dt="2022-06-15T20:47:39.697" v="383" actId="1076"/>
        <pc:sldMkLst>
          <pc:docMk/>
          <pc:sldMk cId="2665559894" sldId="352"/>
        </pc:sldMkLst>
        <pc:spChg chg="mod">
          <ac:chgData name="Mark Zimmermann" userId="27fa454f-97d9-46ec-9fb3-fd9c22b9a524" providerId="ADAL" clId="{D0C93801-0077-DC46-8A1D-C77F396E24D5}" dt="2022-06-15T20:47:39.697" v="383" actId="1076"/>
          <ac:spMkLst>
            <pc:docMk/>
            <pc:sldMk cId="2665559894" sldId="352"/>
            <ac:spMk id="2" creationId="{F1E44DBE-D7E4-7647-8BE3-D504C267AC09}"/>
          </ac:spMkLst>
        </pc:spChg>
      </pc:sldChg>
      <pc:sldChg chg="del">
        <pc:chgData name="Mark Zimmermann" userId="27fa454f-97d9-46ec-9fb3-fd9c22b9a524" providerId="ADAL" clId="{D0C93801-0077-DC46-8A1D-C77F396E24D5}" dt="2022-06-15T18:54:41.400" v="5" actId="2696"/>
        <pc:sldMkLst>
          <pc:docMk/>
          <pc:sldMk cId="3045681466" sldId="352"/>
        </pc:sldMkLst>
      </pc:sldChg>
      <pc:sldChg chg="modSp add del mod">
        <pc:chgData name="Mark Zimmermann" userId="27fa454f-97d9-46ec-9fb3-fd9c22b9a524" providerId="ADAL" clId="{D0C93801-0077-DC46-8A1D-C77F396E24D5}" dt="2022-06-15T20:44:44.482" v="368" actId="2696"/>
        <pc:sldMkLst>
          <pc:docMk/>
          <pc:sldMk cId="4101639382" sldId="352"/>
        </pc:sldMkLst>
        <pc:spChg chg="mod">
          <ac:chgData name="Mark Zimmermann" userId="27fa454f-97d9-46ec-9fb3-fd9c22b9a524" providerId="ADAL" clId="{D0C93801-0077-DC46-8A1D-C77F396E24D5}" dt="2022-06-15T19:52:48.102" v="23" actId="1076"/>
          <ac:spMkLst>
            <pc:docMk/>
            <pc:sldMk cId="4101639382" sldId="352"/>
            <ac:spMk id="2" creationId="{F1E44DBE-D7E4-7647-8BE3-D504C267AC09}"/>
          </ac:spMkLst>
        </pc:spChg>
      </pc:sldChg>
      <pc:sldChg chg="modSp add del">
        <pc:chgData name="Mark Zimmermann" userId="27fa454f-97d9-46ec-9fb3-fd9c22b9a524" providerId="ADAL" clId="{D0C93801-0077-DC46-8A1D-C77F396E24D5}" dt="2022-06-15T20:44:44.482" v="368" actId="2696"/>
        <pc:sldMkLst>
          <pc:docMk/>
          <pc:sldMk cId="1261123451" sldId="353"/>
        </pc:sldMkLst>
        <pc:spChg chg="mod">
          <ac:chgData name="Mark Zimmermann" userId="27fa454f-97d9-46ec-9fb3-fd9c22b9a524" providerId="ADAL" clId="{D0C93801-0077-DC46-8A1D-C77F396E24D5}" dt="2022-06-15T19:53:00.874" v="25"/>
          <ac:spMkLst>
            <pc:docMk/>
            <pc:sldMk cId="1261123451" sldId="353"/>
            <ac:spMk id="2" creationId="{F1E44DBE-D7E4-7647-8BE3-D504C267AC09}"/>
          </ac:spMkLst>
        </pc:spChg>
      </pc:sldChg>
      <pc:sldChg chg="modSp add mod">
        <pc:chgData name="Mark Zimmermann" userId="27fa454f-97d9-46ec-9fb3-fd9c22b9a524" providerId="ADAL" clId="{D0C93801-0077-DC46-8A1D-C77F396E24D5}" dt="2022-06-15T20:48:32.526" v="388" actId="1076"/>
        <pc:sldMkLst>
          <pc:docMk/>
          <pc:sldMk cId="2776055374" sldId="353"/>
        </pc:sldMkLst>
        <pc:spChg chg="mod">
          <ac:chgData name="Mark Zimmermann" userId="27fa454f-97d9-46ec-9fb3-fd9c22b9a524" providerId="ADAL" clId="{D0C93801-0077-DC46-8A1D-C77F396E24D5}" dt="2022-06-15T20:48:32.526" v="388" actId="1076"/>
          <ac:spMkLst>
            <pc:docMk/>
            <pc:sldMk cId="2776055374" sldId="353"/>
            <ac:spMk id="2" creationId="{F1E44DBE-D7E4-7647-8BE3-D504C267AC09}"/>
          </ac:spMkLst>
        </pc:spChg>
      </pc:sldChg>
      <pc:sldChg chg="modSp add mod">
        <pc:chgData name="Mark Zimmermann" userId="27fa454f-97d9-46ec-9fb3-fd9c22b9a524" providerId="ADAL" clId="{D0C93801-0077-DC46-8A1D-C77F396E24D5}" dt="2022-06-15T20:48:53.134" v="392" actId="255"/>
        <pc:sldMkLst>
          <pc:docMk/>
          <pc:sldMk cId="3655334721" sldId="354"/>
        </pc:sldMkLst>
        <pc:spChg chg="mod">
          <ac:chgData name="Mark Zimmermann" userId="27fa454f-97d9-46ec-9fb3-fd9c22b9a524" providerId="ADAL" clId="{D0C93801-0077-DC46-8A1D-C77F396E24D5}" dt="2022-06-15T20:48:53.134" v="392" actId="255"/>
          <ac:spMkLst>
            <pc:docMk/>
            <pc:sldMk cId="3655334721" sldId="354"/>
            <ac:spMk id="2" creationId="{F1E44DBE-D7E4-7647-8BE3-D504C267AC09}"/>
          </ac:spMkLst>
        </pc:spChg>
      </pc:sldChg>
      <pc:sldChg chg="modSp add del mod">
        <pc:chgData name="Mark Zimmermann" userId="27fa454f-97d9-46ec-9fb3-fd9c22b9a524" providerId="ADAL" clId="{D0C93801-0077-DC46-8A1D-C77F396E24D5}" dt="2022-06-15T20:44:44.482" v="368" actId="2696"/>
        <pc:sldMkLst>
          <pc:docMk/>
          <pc:sldMk cId="4181832805" sldId="354"/>
        </pc:sldMkLst>
        <pc:spChg chg="mod">
          <ac:chgData name="Mark Zimmermann" userId="27fa454f-97d9-46ec-9fb3-fd9c22b9a524" providerId="ADAL" clId="{D0C93801-0077-DC46-8A1D-C77F396E24D5}" dt="2022-06-15T19:54:08.879" v="32" actId="1076"/>
          <ac:spMkLst>
            <pc:docMk/>
            <pc:sldMk cId="4181832805" sldId="354"/>
            <ac:spMk id="2" creationId="{F1E44DBE-D7E4-7647-8BE3-D504C267AC09}"/>
          </ac:spMkLst>
        </pc:spChg>
      </pc:sldChg>
      <pc:sldChg chg="modSp add del">
        <pc:chgData name="Mark Zimmermann" userId="27fa454f-97d9-46ec-9fb3-fd9c22b9a524" providerId="ADAL" clId="{D0C93801-0077-DC46-8A1D-C77F396E24D5}" dt="2022-06-15T20:44:44.482" v="368" actId="2696"/>
        <pc:sldMkLst>
          <pc:docMk/>
          <pc:sldMk cId="165309682" sldId="355"/>
        </pc:sldMkLst>
        <pc:spChg chg="mod">
          <ac:chgData name="Mark Zimmermann" userId="27fa454f-97d9-46ec-9fb3-fd9c22b9a524" providerId="ADAL" clId="{D0C93801-0077-DC46-8A1D-C77F396E24D5}" dt="2022-06-15T19:54:20.308" v="34"/>
          <ac:spMkLst>
            <pc:docMk/>
            <pc:sldMk cId="165309682" sldId="355"/>
            <ac:spMk id="2" creationId="{F1E44DBE-D7E4-7647-8BE3-D504C267AC09}"/>
          </ac:spMkLst>
        </pc:spChg>
      </pc:sldChg>
      <pc:sldChg chg="modSp add mod">
        <pc:chgData name="Mark Zimmermann" userId="27fa454f-97d9-46ec-9fb3-fd9c22b9a524" providerId="ADAL" clId="{D0C93801-0077-DC46-8A1D-C77F396E24D5}" dt="2022-06-15T20:49:22.591" v="396" actId="122"/>
        <pc:sldMkLst>
          <pc:docMk/>
          <pc:sldMk cId="1995727207" sldId="355"/>
        </pc:sldMkLst>
        <pc:spChg chg="mod">
          <ac:chgData name="Mark Zimmermann" userId="27fa454f-97d9-46ec-9fb3-fd9c22b9a524" providerId="ADAL" clId="{D0C93801-0077-DC46-8A1D-C77F396E24D5}" dt="2022-06-15T20:49:22.591" v="396" actId="122"/>
          <ac:spMkLst>
            <pc:docMk/>
            <pc:sldMk cId="1995727207" sldId="355"/>
            <ac:spMk id="2" creationId="{F1E44DBE-D7E4-7647-8BE3-D504C267AC09}"/>
          </ac:spMkLst>
        </pc:spChg>
      </pc:sldChg>
      <pc:sldChg chg="del">
        <pc:chgData name="Mark Zimmermann" userId="27fa454f-97d9-46ec-9fb3-fd9c22b9a524" providerId="ADAL" clId="{D0C93801-0077-DC46-8A1D-C77F396E24D5}" dt="2022-06-15T18:54:41.400" v="5" actId="2696"/>
        <pc:sldMkLst>
          <pc:docMk/>
          <pc:sldMk cId="3242529685" sldId="355"/>
        </pc:sldMkLst>
      </pc:sldChg>
      <pc:sldChg chg="modSp add mod">
        <pc:chgData name="Mark Zimmermann" userId="27fa454f-97d9-46ec-9fb3-fd9c22b9a524" providerId="ADAL" clId="{D0C93801-0077-DC46-8A1D-C77F396E24D5}" dt="2022-06-15T20:50:45.213" v="411" actId="14100"/>
        <pc:sldMkLst>
          <pc:docMk/>
          <pc:sldMk cId="415274247" sldId="356"/>
        </pc:sldMkLst>
        <pc:spChg chg="mod">
          <ac:chgData name="Mark Zimmermann" userId="27fa454f-97d9-46ec-9fb3-fd9c22b9a524" providerId="ADAL" clId="{D0C93801-0077-DC46-8A1D-C77F396E24D5}" dt="2022-06-15T20:50:45.213" v="411" actId="14100"/>
          <ac:spMkLst>
            <pc:docMk/>
            <pc:sldMk cId="415274247" sldId="356"/>
            <ac:spMk id="2" creationId="{F1E44DBE-D7E4-7647-8BE3-D504C267AC09}"/>
          </ac:spMkLst>
        </pc:spChg>
      </pc:sldChg>
      <pc:sldChg chg="modSp add del mod">
        <pc:chgData name="Mark Zimmermann" userId="27fa454f-97d9-46ec-9fb3-fd9c22b9a524" providerId="ADAL" clId="{D0C93801-0077-DC46-8A1D-C77F396E24D5}" dt="2022-06-15T20:44:44.482" v="368" actId="2696"/>
        <pc:sldMkLst>
          <pc:docMk/>
          <pc:sldMk cId="533773685" sldId="356"/>
        </pc:sldMkLst>
        <pc:spChg chg="mod">
          <ac:chgData name="Mark Zimmermann" userId="27fa454f-97d9-46ec-9fb3-fd9c22b9a524" providerId="ADAL" clId="{D0C93801-0077-DC46-8A1D-C77F396E24D5}" dt="2022-06-15T19:56:29.285" v="62" actId="1076"/>
          <ac:spMkLst>
            <pc:docMk/>
            <pc:sldMk cId="533773685" sldId="356"/>
            <ac:spMk id="2" creationId="{F1E44DBE-D7E4-7647-8BE3-D504C267AC09}"/>
          </ac:spMkLst>
        </pc:spChg>
      </pc:sldChg>
      <pc:sldChg chg="del">
        <pc:chgData name="Mark Zimmermann" userId="27fa454f-97d9-46ec-9fb3-fd9c22b9a524" providerId="ADAL" clId="{D0C93801-0077-DC46-8A1D-C77F396E24D5}" dt="2022-06-15T18:54:41.400" v="5" actId="2696"/>
        <pc:sldMkLst>
          <pc:docMk/>
          <pc:sldMk cId="753949486" sldId="356"/>
        </pc:sldMkLst>
      </pc:sldChg>
      <pc:sldChg chg="modSp add del">
        <pc:chgData name="Mark Zimmermann" userId="27fa454f-97d9-46ec-9fb3-fd9c22b9a524" providerId="ADAL" clId="{D0C93801-0077-DC46-8A1D-C77F396E24D5}" dt="2022-06-15T19:56:18.742" v="58" actId="2890"/>
        <pc:sldMkLst>
          <pc:docMk/>
          <pc:sldMk cId="2194426326" sldId="357"/>
        </pc:sldMkLst>
        <pc:spChg chg="mod">
          <ac:chgData name="Mark Zimmermann" userId="27fa454f-97d9-46ec-9fb3-fd9c22b9a524" providerId="ADAL" clId="{D0C93801-0077-DC46-8A1D-C77F396E24D5}" dt="2022-06-15T19:56:18.204" v="57"/>
          <ac:spMkLst>
            <pc:docMk/>
            <pc:sldMk cId="2194426326" sldId="357"/>
            <ac:spMk id="2" creationId="{F1E44DBE-D7E4-7647-8BE3-D504C267AC09}"/>
          </ac:spMkLst>
        </pc:spChg>
      </pc:sldChg>
      <pc:sldChg chg="del">
        <pc:chgData name="Mark Zimmermann" userId="27fa454f-97d9-46ec-9fb3-fd9c22b9a524" providerId="ADAL" clId="{D0C93801-0077-DC46-8A1D-C77F396E24D5}" dt="2022-06-15T18:54:41.400" v="5" actId="2696"/>
        <pc:sldMkLst>
          <pc:docMk/>
          <pc:sldMk cId="2512153191" sldId="357"/>
        </pc:sldMkLst>
      </pc:sldChg>
      <pc:sldChg chg="modSp add del mod">
        <pc:chgData name="Mark Zimmermann" userId="27fa454f-97d9-46ec-9fb3-fd9c22b9a524" providerId="ADAL" clId="{D0C93801-0077-DC46-8A1D-C77F396E24D5}" dt="2022-06-15T20:44:44.482" v="368" actId="2696"/>
        <pc:sldMkLst>
          <pc:docMk/>
          <pc:sldMk cId="3543580290" sldId="357"/>
        </pc:sldMkLst>
        <pc:spChg chg="mod">
          <ac:chgData name="Mark Zimmermann" userId="27fa454f-97d9-46ec-9fb3-fd9c22b9a524" providerId="ADAL" clId="{D0C93801-0077-DC46-8A1D-C77F396E24D5}" dt="2022-06-15T19:57:07.443" v="74" actId="1076"/>
          <ac:spMkLst>
            <pc:docMk/>
            <pc:sldMk cId="3543580290" sldId="357"/>
            <ac:spMk id="2" creationId="{F1E44DBE-D7E4-7647-8BE3-D504C267AC09}"/>
          </ac:spMkLst>
        </pc:spChg>
      </pc:sldChg>
      <pc:sldChg chg="modSp add mod">
        <pc:chgData name="Mark Zimmermann" userId="27fa454f-97d9-46ec-9fb3-fd9c22b9a524" providerId="ADAL" clId="{D0C93801-0077-DC46-8A1D-C77F396E24D5}" dt="2022-06-15T20:51:26.601" v="421" actId="21"/>
        <pc:sldMkLst>
          <pc:docMk/>
          <pc:sldMk cId="4185230519" sldId="357"/>
        </pc:sldMkLst>
        <pc:spChg chg="mod">
          <ac:chgData name="Mark Zimmermann" userId="27fa454f-97d9-46ec-9fb3-fd9c22b9a524" providerId="ADAL" clId="{D0C93801-0077-DC46-8A1D-C77F396E24D5}" dt="2022-06-15T20:51:26.601" v="421" actId="21"/>
          <ac:spMkLst>
            <pc:docMk/>
            <pc:sldMk cId="4185230519" sldId="357"/>
            <ac:spMk id="2" creationId="{F1E44DBE-D7E4-7647-8BE3-D504C267AC09}"/>
          </ac:spMkLst>
        </pc:spChg>
      </pc:sldChg>
      <pc:sldChg chg="modSp add mod">
        <pc:chgData name="Mark Zimmermann" userId="27fa454f-97d9-46ec-9fb3-fd9c22b9a524" providerId="ADAL" clId="{D0C93801-0077-DC46-8A1D-C77F396E24D5}" dt="2022-06-15T20:51:51.286" v="431" actId="20577"/>
        <pc:sldMkLst>
          <pc:docMk/>
          <pc:sldMk cId="2846040636" sldId="358"/>
        </pc:sldMkLst>
        <pc:spChg chg="mod">
          <ac:chgData name="Mark Zimmermann" userId="27fa454f-97d9-46ec-9fb3-fd9c22b9a524" providerId="ADAL" clId="{D0C93801-0077-DC46-8A1D-C77F396E24D5}" dt="2022-06-15T20:51:51.286" v="431" actId="20577"/>
          <ac:spMkLst>
            <pc:docMk/>
            <pc:sldMk cId="2846040636" sldId="358"/>
            <ac:spMk id="2" creationId="{F1E44DBE-D7E4-7647-8BE3-D504C267AC09}"/>
          </ac:spMkLst>
        </pc:spChg>
      </pc:sldChg>
      <pc:sldChg chg="modSp add del mod">
        <pc:chgData name="Mark Zimmermann" userId="27fa454f-97d9-46ec-9fb3-fd9c22b9a524" providerId="ADAL" clId="{D0C93801-0077-DC46-8A1D-C77F396E24D5}" dt="2022-06-15T20:44:44.482" v="368" actId="2696"/>
        <pc:sldMkLst>
          <pc:docMk/>
          <pc:sldMk cId="3127924573" sldId="358"/>
        </pc:sldMkLst>
        <pc:spChg chg="mod">
          <ac:chgData name="Mark Zimmermann" userId="27fa454f-97d9-46ec-9fb3-fd9c22b9a524" providerId="ADAL" clId="{D0C93801-0077-DC46-8A1D-C77F396E24D5}" dt="2022-06-15T19:58:22.946" v="87" actId="1076"/>
          <ac:spMkLst>
            <pc:docMk/>
            <pc:sldMk cId="3127924573" sldId="358"/>
            <ac:spMk id="2" creationId="{F1E44DBE-D7E4-7647-8BE3-D504C267AC09}"/>
          </ac:spMkLst>
        </pc:spChg>
      </pc:sldChg>
      <pc:sldChg chg="del">
        <pc:chgData name="Mark Zimmermann" userId="27fa454f-97d9-46ec-9fb3-fd9c22b9a524" providerId="ADAL" clId="{D0C93801-0077-DC46-8A1D-C77F396E24D5}" dt="2022-06-15T18:54:41.400" v="5" actId="2696"/>
        <pc:sldMkLst>
          <pc:docMk/>
          <pc:sldMk cId="3544260405" sldId="358"/>
        </pc:sldMkLst>
      </pc:sldChg>
      <pc:sldChg chg="modSp add mod">
        <pc:chgData name="Mark Zimmermann" userId="27fa454f-97d9-46ec-9fb3-fd9c22b9a524" providerId="ADAL" clId="{D0C93801-0077-DC46-8A1D-C77F396E24D5}" dt="2022-06-15T20:52:47.880" v="443" actId="1076"/>
        <pc:sldMkLst>
          <pc:docMk/>
          <pc:sldMk cId="331551160" sldId="359"/>
        </pc:sldMkLst>
        <pc:spChg chg="mod">
          <ac:chgData name="Mark Zimmermann" userId="27fa454f-97d9-46ec-9fb3-fd9c22b9a524" providerId="ADAL" clId="{D0C93801-0077-DC46-8A1D-C77F396E24D5}" dt="2022-06-15T20:52:47.880" v="443" actId="1076"/>
          <ac:spMkLst>
            <pc:docMk/>
            <pc:sldMk cId="331551160" sldId="359"/>
            <ac:spMk id="2" creationId="{F1E44DBE-D7E4-7647-8BE3-D504C267AC09}"/>
          </ac:spMkLst>
        </pc:spChg>
      </pc:sldChg>
      <pc:sldChg chg="del">
        <pc:chgData name="Mark Zimmermann" userId="27fa454f-97d9-46ec-9fb3-fd9c22b9a524" providerId="ADAL" clId="{D0C93801-0077-DC46-8A1D-C77F396E24D5}" dt="2022-06-15T18:54:41.400" v="5" actId="2696"/>
        <pc:sldMkLst>
          <pc:docMk/>
          <pc:sldMk cId="2101095839" sldId="359"/>
        </pc:sldMkLst>
      </pc:sldChg>
      <pc:sldChg chg="modSp add del mod">
        <pc:chgData name="Mark Zimmermann" userId="27fa454f-97d9-46ec-9fb3-fd9c22b9a524" providerId="ADAL" clId="{D0C93801-0077-DC46-8A1D-C77F396E24D5}" dt="2022-06-15T20:44:44.482" v="368" actId="2696"/>
        <pc:sldMkLst>
          <pc:docMk/>
          <pc:sldMk cId="4016108296" sldId="359"/>
        </pc:sldMkLst>
        <pc:spChg chg="mod">
          <ac:chgData name="Mark Zimmermann" userId="27fa454f-97d9-46ec-9fb3-fd9c22b9a524" providerId="ADAL" clId="{D0C93801-0077-DC46-8A1D-C77F396E24D5}" dt="2022-06-15T19:58:52.002" v="94" actId="1076"/>
          <ac:spMkLst>
            <pc:docMk/>
            <pc:sldMk cId="4016108296" sldId="359"/>
            <ac:spMk id="2" creationId="{F1E44DBE-D7E4-7647-8BE3-D504C267AC09}"/>
          </ac:spMkLst>
        </pc:spChg>
      </pc:sldChg>
      <pc:sldChg chg="del">
        <pc:chgData name="Mark Zimmermann" userId="27fa454f-97d9-46ec-9fb3-fd9c22b9a524" providerId="ADAL" clId="{D0C93801-0077-DC46-8A1D-C77F396E24D5}" dt="2022-06-15T18:54:41.400" v="5" actId="2696"/>
        <pc:sldMkLst>
          <pc:docMk/>
          <pc:sldMk cId="2553986025" sldId="360"/>
        </pc:sldMkLst>
      </pc:sldChg>
      <pc:sldChg chg="modSp add mod">
        <pc:chgData name="Mark Zimmermann" userId="27fa454f-97d9-46ec-9fb3-fd9c22b9a524" providerId="ADAL" clId="{D0C93801-0077-DC46-8A1D-C77F396E24D5}" dt="2022-06-15T20:53:09.529" v="450" actId="1076"/>
        <pc:sldMkLst>
          <pc:docMk/>
          <pc:sldMk cId="2621896707" sldId="360"/>
        </pc:sldMkLst>
        <pc:spChg chg="mod">
          <ac:chgData name="Mark Zimmermann" userId="27fa454f-97d9-46ec-9fb3-fd9c22b9a524" providerId="ADAL" clId="{D0C93801-0077-DC46-8A1D-C77F396E24D5}" dt="2022-06-15T20:53:09.529" v="450" actId="1076"/>
          <ac:spMkLst>
            <pc:docMk/>
            <pc:sldMk cId="2621896707" sldId="360"/>
            <ac:spMk id="2" creationId="{F1E44DBE-D7E4-7647-8BE3-D504C267AC09}"/>
          </ac:spMkLst>
        </pc:spChg>
      </pc:sldChg>
      <pc:sldChg chg="modSp add del mod">
        <pc:chgData name="Mark Zimmermann" userId="27fa454f-97d9-46ec-9fb3-fd9c22b9a524" providerId="ADAL" clId="{D0C93801-0077-DC46-8A1D-C77F396E24D5}" dt="2022-06-15T20:44:44.482" v="368" actId="2696"/>
        <pc:sldMkLst>
          <pc:docMk/>
          <pc:sldMk cId="2944778347" sldId="360"/>
        </pc:sldMkLst>
        <pc:spChg chg="mod">
          <ac:chgData name="Mark Zimmermann" userId="27fa454f-97d9-46ec-9fb3-fd9c22b9a524" providerId="ADAL" clId="{D0C93801-0077-DC46-8A1D-C77F396E24D5}" dt="2022-06-15T19:59:18.261" v="115" actId="1076"/>
          <ac:spMkLst>
            <pc:docMk/>
            <pc:sldMk cId="2944778347" sldId="360"/>
            <ac:spMk id="2" creationId="{F1E44DBE-D7E4-7647-8BE3-D504C267AC09}"/>
          </ac:spMkLst>
        </pc:spChg>
      </pc:sldChg>
      <pc:sldChg chg="modSp add del mod">
        <pc:chgData name="Mark Zimmermann" userId="27fa454f-97d9-46ec-9fb3-fd9c22b9a524" providerId="ADAL" clId="{D0C93801-0077-DC46-8A1D-C77F396E24D5}" dt="2022-06-15T20:44:44.482" v="368" actId="2696"/>
        <pc:sldMkLst>
          <pc:docMk/>
          <pc:sldMk cId="2242094125" sldId="361"/>
        </pc:sldMkLst>
        <pc:spChg chg="mod">
          <ac:chgData name="Mark Zimmermann" userId="27fa454f-97d9-46ec-9fb3-fd9c22b9a524" providerId="ADAL" clId="{D0C93801-0077-DC46-8A1D-C77F396E24D5}" dt="2022-06-15T20:00:22.404" v="122" actId="1076"/>
          <ac:spMkLst>
            <pc:docMk/>
            <pc:sldMk cId="2242094125" sldId="361"/>
            <ac:spMk id="2" creationId="{F1E44DBE-D7E4-7647-8BE3-D504C267AC09}"/>
          </ac:spMkLst>
        </pc:spChg>
      </pc:sldChg>
      <pc:sldChg chg="del">
        <pc:chgData name="Mark Zimmermann" userId="27fa454f-97d9-46ec-9fb3-fd9c22b9a524" providerId="ADAL" clId="{D0C93801-0077-DC46-8A1D-C77F396E24D5}" dt="2022-06-15T18:54:41.400" v="5" actId="2696"/>
        <pc:sldMkLst>
          <pc:docMk/>
          <pc:sldMk cId="4211286592" sldId="361"/>
        </pc:sldMkLst>
      </pc:sldChg>
      <pc:sldChg chg="modSp add mod">
        <pc:chgData name="Mark Zimmermann" userId="27fa454f-97d9-46ec-9fb3-fd9c22b9a524" providerId="ADAL" clId="{D0C93801-0077-DC46-8A1D-C77F396E24D5}" dt="2022-06-15T20:53:42.827" v="456" actId="1076"/>
        <pc:sldMkLst>
          <pc:docMk/>
          <pc:sldMk cId="4237289614" sldId="361"/>
        </pc:sldMkLst>
        <pc:spChg chg="mod">
          <ac:chgData name="Mark Zimmermann" userId="27fa454f-97d9-46ec-9fb3-fd9c22b9a524" providerId="ADAL" clId="{D0C93801-0077-DC46-8A1D-C77F396E24D5}" dt="2022-06-15T20:53:42.827" v="456" actId="1076"/>
          <ac:spMkLst>
            <pc:docMk/>
            <pc:sldMk cId="4237289614" sldId="361"/>
            <ac:spMk id="2" creationId="{F1E44DBE-D7E4-7647-8BE3-D504C267AC09}"/>
          </ac:spMkLst>
        </pc:spChg>
      </pc:sldChg>
      <pc:sldChg chg="modSp add del mod">
        <pc:chgData name="Mark Zimmermann" userId="27fa454f-97d9-46ec-9fb3-fd9c22b9a524" providerId="ADAL" clId="{D0C93801-0077-DC46-8A1D-C77F396E24D5}" dt="2022-06-15T20:44:44.482" v="368" actId="2696"/>
        <pc:sldMkLst>
          <pc:docMk/>
          <pc:sldMk cId="2533047708" sldId="362"/>
        </pc:sldMkLst>
        <pc:spChg chg="mod">
          <ac:chgData name="Mark Zimmermann" userId="27fa454f-97d9-46ec-9fb3-fd9c22b9a524" providerId="ADAL" clId="{D0C93801-0077-DC46-8A1D-C77F396E24D5}" dt="2022-06-15T20:00:41.644" v="125" actId="21"/>
          <ac:spMkLst>
            <pc:docMk/>
            <pc:sldMk cId="2533047708" sldId="362"/>
            <ac:spMk id="2" creationId="{F1E44DBE-D7E4-7647-8BE3-D504C267AC09}"/>
          </ac:spMkLst>
        </pc:spChg>
      </pc:sldChg>
      <pc:sldChg chg="del">
        <pc:chgData name="Mark Zimmermann" userId="27fa454f-97d9-46ec-9fb3-fd9c22b9a524" providerId="ADAL" clId="{D0C93801-0077-DC46-8A1D-C77F396E24D5}" dt="2022-06-15T18:54:41.400" v="5" actId="2696"/>
        <pc:sldMkLst>
          <pc:docMk/>
          <pc:sldMk cId="2672592084" sldId="362"/>
        </pc:sldMkLst>
      </pc:sldChg>
      <pc:sldChg chg="modSp add mod">
        <pc:chgData name="Mark Zimmermann" userId="27fa454f-97d9-46ec-9fb3-fd9c22b9a524" providerId="ADAL" clId="{D0C93801-0077-DC46-8A1D-C77F396E24D5}" dt="2022-06-15T20:54:23.110" v="461" actId="1076"/>
        <pc:sldMkLst>
          <pc:docMk/>
          <pc:sldMk cId="3689661270" sldId="362"/>
        </pc:sldMkLst>
        <pc:spChg chg="mod">
          <ac:chgData name="Mark Zimmermann" userId="27fa454f-97d9-46ec-9fb3-fd9c22b9a524" providerId="ADAL" clId="{D0C93801-0077-DC46-8A1D-C77F396E24D5}" dt="2022-06-15T20:54:23.110" v="461" actId="1076"/>
          <ac:spMkLst>
            <pc:docMk/>
            <pc:sldMk cId="3689661270" sldId="362"/>
            <ac:spMk id="2" creationId="{F1E44DBE-D7E4-7647-8BE3-D504C267AC09}"/>
          </ac:spMkLst>
        </pc:spChg>
      </pc:sldChg>
      <pc:sldChg chg="del">
        <pc:chgData name="Mark Zimmermann" userId="27fa454f-97d9-46ec-9fb3-fd9c22b9a524" providerId="ADAL" clId="{D0C93801-0077-DC46-8A1D-C77F396E24D5}" dt="2022-06-15T18:54:41.400" v="5" actId="2696"/>
        <pc:sldMkLst>
          <pc:docMk/>
          <pc:sldMk cId="680006823" sldId="363"/>
        </pc:sldMkLst>
      </pc:sldChg>
      <pc:sldChg chg="modSp add del">
        <pc:chgData name="Mark Zimmermann" userId="27fa454f-97d9-46ec-9fb3-fd9c22b9a524" providerId="ADAL" clId="{D0C93801-0077-DC46-8A1D-C77F396E24D5}" dt="2022-06-15T20:44:44.482" v="368" actId="2696"/>
        <pc:sldMkLst>
          <pc:docMk/>
          <pc:sldMk cId="1949671977" sldId="363"/>
        </pc:sldMkLst>
        <pc:spChg chg="mod">
          <ac:chgData name="Mark Zimmermann" userId="27fa454f-97d9-46ec-9fb3-fd9c22b9a524" providerId="ADAL" clId="{D0C93801-0077-DC46-8A1D-C77F396E24D5}" dt="2022-06-15T20:00:53.925" v="127"/>
          <ac:spMkLst>
            <pc:docMk/>
            <pc:sldMk cId="1949671977" sldId="363"/>
            <ac:spMk id="2" creationId="{F1E44DBE-D7E4-7647-8BE3-D504C267AC09}"/>
          </ac:spMkLst>
        </pc:spChg>
      </pc:sldChg>
      <pc:sldChg chg="modSp add mod">
        <pc:chgData name="Mark Zimmermann" userId="27fa454f-97d9-46ec-9fb3-fd9c22b9a524" providerId="ADAL" clId="{D0C93801-0077-DC46-8A1D-C77F396E24D5}" dt="2022-06-15T20:54:55.275" v="481" actId="1076"/>
        <pc:sldMkLst>
          <pc:docMk/>
          <pc:sldMk cId="2035146806" sldId="363"/>
        </pc:sldMkLst>
        <pc:spChg chg="mod">
          <ac:chgData name="Mark Zimmermann" userId="27fa454f-97d9-46ec-9fb3-fd9c22b9a524" providerId="ADAL" clId="{D0C93801-0077-DC46-8A1D-C77F396E24D5}" dt="2022-06-15T20:54:55.275" v="481" actId="1076"/>
          <ac:spMkLst>
            <pc:docMk/>
            <pc:sldMk cId="2035146806" sldId="363"/>
            <ac:spMk id="2" creationId="{F1E44DBE-D7E4-7647-8BE3-D504C267AC09}"/>
          </ac:spMkLst>
        </pc:spChg>
      </pc:sldChg>
      <pc:sldChg chg="modSp add del mod">
        <pc:chgData name="Mark Zimmermann" userId="27fa454f-97d9-46ec-9fb3-fd9c22b9a524" providerId="ADAL" clId="{D0C93801-0077-DC46-8A1D-C77F396E24D5}" dt="2022-06-15T20:44:44.482" v="368" actId="2696"/>
        <pc:sldMkLst>
          <pc:docMk/>
          <pc:sldMk cId="154505289" sldId="364"/>
        </pc:sldMkLst>
        <pc:spChg chg="mod">
          <ac:chgData name="Mark Zimmermann" userId="27fa454f-97d9-46ec-9fb3-fd9c22b9a524" providerId="ADAL" clId="{D0C93801-0077-DC46-8A1D-C77F396E24D5}" dt="2022-06-15T20:01:24.328" v="147" actId="113"/>
          <ac:spMkLst>
            <pc:docMk/>
            <pc:sldMk cId="154505289" sldId="364"/>
            <ac:spMk id="2" creationId="{F1E44DBE-D7E4-7647-8BE3-D504C267AC09}"/>
          </ac:spMkLst>
        </pc:spChg>
      </pc:sldChg>
      <pc:sldChg chg="modSp add mod">
        <pc:chgData name="Mark Zimmermann" userId="27fa454f-97d9-46ec-9fb3-fd9c22b9a524" providerId="ADAL" clId="{D0C93801-0077-DC46-8A1D-C77F396E24D5}" dt="2022-06-15T20:55:52.621" v="489" actId="1076"/>
        <pc:sldMkLst>
          <pc:docMk/>
          <pc:sldMk cId="325147166" sldId="364"/>
        </pc:sldMkLst>
        <pc:spChg chg="mod">
          <ac:chgData name="Mark Zimmermann" userId="27fa454f-97d9-46ec-9fb3-fd9c22b9a524" providerId="ADAL" clId="{D0C93801-0077-DC46-8A1D-C77F396E24D5}" dt="2022-06-15T20:55:52.621" v="489" actId="1076"/>
          <ac:spMkLst>
            <pc:docMk/>
            <pc:sldMk cId="325147166" sldId="364"/>
            <ac:spMk id="2" creationId="{F1E44DBE-D7E4-7647-8BE3-D504C267AC09}"/>
          </ac:spMkLst>
        </pc:spChg>
      </pc:sldChg>
      <pc:sldChg chg="del">
        <pc:chgData name="Mark Zimmermann" userId="27fa454f-97d9-46ec-9fb3-fd9c22b9a524" providerId="ADAL" clId="{D0C93801-0077-DC46-8A1D-C77F396E24D5}" dt="2022-06-15T18:54:41.400" v="5" actId="2696"/>
        <pc:sldMkLst>
          <pc:docMk/>
          <pc:sldMk cId="1235074335" sldId="364"/>
        </pc:sldMkLst>
      </pc:sldChg>
      <pc:sldChg chg="modSp add del mod">
        <pc:chgData name="Mark Zimmermann" userId="27fa454f-97d9-46ec-9fb3-fd9c22b9a524" providerId="ADAL" clId="{D0C93801-0077-DC46-8A1D-C77F396E24D5}" dt="2022-06-15T20:44:44.482" v="368" actId="2696"/>
        <pc:sldMkLst>
          <pc:docMk/>
          <pc:sldMk cId="652198581" sldId="365"/>
        </pc:sldMkLst>
        <pc:spChg chg="mod">
          <ac:chgData name="Mark Zimmermann" userId="27fa454f-97d9-46ec-9fb3-fd9c22b9a524" providerId="ADAL" clId="{D0C93801-0077-DC46-8A1D-C77F396E24D5}" dt="2022-06-15T20:02:30.159" v="156" actId="1076"/>
          <ac:spMkLst>
            <pc:docMk/>
            <pc:sldMk cId="652198581" sldId="365"/>
            <ac:spMk id="2" creationId="{F1E44DBE-D7E4-7647-8BE3-D504C267AC09}"/>
          </ac:spMkLst>
        </pc:spChg>
      </pc:sldChg>
      <pc:sldChg chg="del">
        <pc:chgData name="Mark Zimmermann" userId="27fa454f-97d9-46ec-9fb3-fd9c22b9a524" providerId="ADAL" clId="{D0C93801-0077-DC46-8A1D-C77F396E24D5}" dt="2022-06-15T18:54:41.400" v="5" actId="2696"/>
        <pc:sldMkLst>
          <pc:docMk/>
          <pc:sldMk cId="724444672" sldId="365"/>
        </pc:sldMkLst>
      </pc:sldChg>
      <pc:sldChg chg="modSp add">
        <pc:chgData name="Mark Zimmermann" userId="27fa454f-97d9-46ec-9fb3-fd9c22b9a524" providerId="ADAL" clId="{D0C93801-0077-DC46-8A1D-C77F396E24D5}" dt="2022-06-15T20:56:06.425" v="491"/>
        <pc:sldMkLst>
          <pc:docMk/>
          <pc:sldMk cId="3833867865" sldId="365"/>
        </pc:sldMkLst>
        <pc:spChg chg="mod">
          <ac:chgData name="Mark Zimmermann" userId="27fa454f-97d9-46ec-9fb3-fd9c22b9a524" providerId="ADAL" clId="{D0C93801-0077-DC46-8A1D-C77F396E24D5}" dt="2022-06-15T20:56:06.425" v="491"/>
          <ac:spMkLst>
            <pc:docMk/>
            <pc:sldMk cId="3833867865" sldId="365"/>
            <ac:spMk id="2" creationId="{F1E44DBE-D7E4-7647-8BE3-D504C267AC09}"/>
          </ac:spMkLst>
        </pc:spChg>
      </pc:sldChg>
      <pc:sldChg chg="modSp add del mod">
        <pc:chgData name="Mark Zimmermann" userId="27fa454f-97d9-46ec-9fb3-fd9c22b9a524" providerId="ADAL" clId="{D0C93801-0077-DC46-8A1D-C77F396E24D5}" dt="2022-06-15T20:44:44.482" v="368" actId="2696"/>
        <pc:sldMkLst>
          <pc:docMk/>
          <pc:sldMk cId="2825761517" sldId="366"/>
        </pc:sldMkLst>
        <pc:spChg chg="mod">
          <ac:chgData name="Mark Zimmermann" userId="27fa454f-97d9-46ec-9fb3-fd9c22b9a524" providerId="ADAL" clId="{D0C93801-0077-DC46-8A1D-C77F396E24D5}" dt="2022-06-15T20:02:49.118" v="159" actId="21"/>
          <ac:spMkLst>
            <pc:docMk/>
            <pc:sldMk cId="2825761517" sldId="366"/>
            <ac:spMk id="2" creationId="{F1E44DBE-D7E4-7647-8BE3-D504C267AC09}"/>
          </ac:spMkLst>
        </pc:spChg>
      </pc:sldChg>
      <pc:sldChg chg="del">
        <pc:chgData name="Mark Zimmermann" userId="27fa454f-97d9-46ec-9fb3-fd9c22b9a524" providerId="ADAL" clId="{D0C93801-0077-DC46-8A1D-C77F396E24D5}" dt="2022-06-15T18:54:41.400" v="5" actId="2696"/>
        <pc:sldMkLst>
          <pc:docMk/>
          <pc:sldMk cId="3278163048" sldId="366"/>
        </pc:sldMkLst>
      </pc:sldChg>
      <pc:sldChg chg="addSp delSp modSp add mod">
        <pc:chgData name="Mark Zimmermann" userId="27fa454f-97d9-46ec-9fb3-fd9c22b9a524" providerId="ADAL" clId="{D0C93801-0077-DC46-8A1D-C77F396E24D5}" dt="2022-06-15T20:57:10.271" v="504"/>
        <pc:sldMkLst>
          <pc:docMk/>
          <pc:sldMk cId="3873215339" sldId="366"/>
        </pc:sldMkLst>
        <pc:spChg chg="mod">
          <ac:chgData name="Mark Zimmermann" userId="27fa454f-97d9-46ec-9fb3-fd9c22b9a524" providerId="ADAL" clId="{D0C93801-0077-DC46-8A1D-C77F396E24D5}" dt="2022-06-15T20:56:59.397" v="502" actId="1076"/>
          <ac:spMkLst>
            <pc:docMk/>
            <pc:sldMk cId="3873215339" sldId="366"/>
            <ac:spMk id="2" creationId="{F1E44DBE-D7E4-7647-8BE3-D504C267AC09}"/>
          </ac:spMkLst>
        </pc:spChg>
        <pc:spChg chg="add del mod">
          <ac:chgData name="Mark Zimmermann" userId="27fa454f-97d9-46ec-9fb3-fd9c22b9a524" providerId="ADAL" clId="{D0C93801-0077-DC46-8A1D-C77F396E24D5}" dt="2022-06-15T20:57:10.271" v="504"/>
          <ac:spMkLst>
            <pc:docMk/>
            <pc:sldMk cId="3873215339" sldId="366"/>
            <ac:spMk id="3" creationId="{5B540E9D-7D6A-BA11-04D0-B16076F1ECA9}"/>
          </ac:spMkLst>
        </pc:spChg>
      </pc:sldChg>
      <pc:sldChg chg="del">
        <pc:chgData name="Mark Zimmermann" userId="27fa454f-97d9-46ec-9fb3-fd9c22b9a524" providerId="ADAL" clId="{D0C93801-0077-DC46-8A1D-C77F396E24D5}" dt="2022-06-15T18:54:41.400" v="5" actId="2696"/>
        <pc:sldMkLst>
          <pc:docMk/>
          <pc:sldMk cId="12050097" sldId="367"/>
        </pc:sldMkLst>
      </pc:sldChg>
      <pc:sldChg chg="modSp add mod">
        <pc:chgData name="Mark Zimmermann" userId="27fa454f-97d9-46ec-9fb3-fd9c22b9a524" providerId="ADAL" clId="{D0C93801-0077-DC46-8A1D-C77F396E24D5}" dt="2022-06-15T20:57:31.397" v="510" actId="20577"/>
        <pc:sldMkLst>
          <pc:docMk/>
          <pc:sldMk cId="2315320954" sldId="367"/>
        </pc:sldMkLst>
        <pc:spChg chg="mod">
          <ac:chgData name="Mark Zimmermann" userId="27fa454f-97d9-46ec-9fb3-fd9c22b9a524" providerId="ADAL" clId="{D0C93801-0077-DC46-8A1D-C77F396E24D5}" dt="2022-06-15T20:57:31.397" v="510" actId="20577"/>
          <ac:spMkLst>
            <pc:docMk/>
            <pc:sldMk cId="2315320954" sldId="367"/>
            <ac:spMk id="2" creationId="{F1E44DBE-D7E4-7647-8BE3-D504C267AC09}"/>
          </ac:spMkLst>
        </pc:spChg>
      </pc:sldChg>
      <pc:sldChg chg="modSp add del">
        <pc:chgData name="Mark Zimmermann" userId="27fa454f-97d9-46ec-9fb3-fd9c22b9a524" providerId="ADAL" clId="{D0C93801-0077-DC46-8A1D-C77F396E24D5}" dt="2022-06-15T20:44:44.482" v="368" actId="2696"/>
        <pc:sldMkLst>
          <pc:docMk/>
          <pc:sldMk cId="2373698393" sldId="367"/>
        </pc:sldMkLst>
        <pc:spChg chg="mod">
          <ac:chgData name="Mark Zimmermann" userId="27fa454f-97d9-46ec-9fb3-fd9c22b9a524" providerId="ADAL" clId="{D0C93801-0077-DC46-8A1D-C77F396E24D5}" dt="2022-06-15T20:03:01.773" v="161"/>
          <ac:spMkLst>
            <pc:docMk/>
            <pc:sldMk cId="2373698393" sldId="367"/>
            <ac:spMk id="2" creationId="{F1E44DBE-D7E4-7647-8BE3-D504C267AC09}"/>
          </ac:spMkLst>
        </pc:spChg>
      </pc:sldChg>
      <pc:sldChg chg="modSp add del mod">
        <pc:chgData name="Mark Zimmermann" userId="27fa454f-97d9-46ec-9fb3-fd9c22b9a524" providerId="ADAL" clId="{D0C93801-0077-DC46-8A1D-C77F396E24D5}" dt="2022-06-15T20:44:44.482" v="368" actId="2696"/>
        <pc:sldMkLst>
          <pc:docMk/>
          <pc:sldMk cId="1855528721" sldId="368"/>
        </pc:sldMkLst>
        <pc:spChg chg="mod">
          <ac:chgData name="Mark Zimmermann" userId="27fa454f-97d9-46ec-9fb3-fd9c22b9a524" providerId="ADAL" clId="{D0C93801-0077-DC46-8A1D-C77F396E24D5}" dt="2022-06-15T20:03:49.505" v="169" actId="1076"/>
          <ac:spMkLst>
            <pc:docMk/>
            <pc:sldMk cId="1855528721" sldId="368"/>
            <ac:spMk id="2" creationId="{F1E44DBE-D7E4-7647-8BE3-D504C267AC09}"/>
          </ac:spMkLst>
        </pc:spChg>
      </pc:sldChg>
      <pc:sldChg chg="del">
        <pc:chgData name="Mark Zimmermann" userId="27fa454f-97d9-46ec-9fb3-fd9c22b9a524" providerId="ADAL" clId="{D0C93801-0077-DC46-8A1D-C77F396E24D5}" dt="2022-06-15T18:54:41.400" v="5" actId="2696"/>
        <pc:sldMkLst>
          <pc:docMk/>
          <pc:sldMk cId="3653928890" sldId="368"/>
        </pc:sldMkLst>
      </pc:sldChg>
      <pc:sldChg chg="modSp add mod">
        <pc:chgData name="Mark Zimmermann" userId="27fa454f-97d9-46ec-9fb3-fd9c22b9a524" providerId="ADAL" clId="{D0C93801-0077-DC46-8A1D-C77F396E24D5}" dt="2022-06-15T20:58:08.503" v="516" actId="113"/>
        <pc:sldMkLst>
          <pc:docMk/>
          <pc:sldMk cId="3669964197" sldId="368"/>
        </pc:sldMkLst>
        <pc:spChg chg="mod">
          <ac:chgData name="Mark Zimmermann" userId="27fa454f-97d9-46ec-9fb3-fd9c22b9a524" providerId="ADAL" clId="{D0C93801-0077-DC46-8A1D-C77F396E24D5}" dt="2022-06-15T20:58:08.503" v="516" actId="113"/>
          <ac:spMkLst>
            <pc:docMk/>
            <pc:sldMk cId="3669964197" sldId="368"/>
            <ac:spMk id="2" creationId="{F1E44DBE-D7E4-7647-8BE3-D504C267AC09}"/>
          </ac:spMkLst>
        </pc:spChg>
      </pc:sldChg>
      <pc:sldChg chg="modSp add mod">
        <pc:chgData name="Mark Zimmermann" userId="27fa454f-97d9-46ec-9fb3-fd9c22b9a524" providerId="ADAL" clId="{D0C93801-0077-DC46-8A1D-C77F396E24D5}" dt="2022-06-15T20:59:54.686" v="529" actId="20577"/>
        <pc:sldMkLst>
          <pc:docMk/>
          <pc:sldMk cId="366562656" sldId="369"/>
        </pc:sldMkLst>
        <pc:spChg chg="mod">
          <ac:chgData name="Mark Zimmermann" userId="27fa454f-97d9-46ec-9fb3-fd9c22b9a524" providerId="ADAL" clId="{D0C93801-0077-DC46-8A1D-C77F396E24D5}" dt="2022-06-15T20:59:54.686" v="529" actId="20577"/>
          <ac:spMkLst>
            <pc:docMk/>
            <pc:sldMk cId="366562656" sldId="369"/>
            <ac:spMk id="2" creationId="{F1E44DBE-D7E4-7647-8BE3-D504C267AC09}"/>
          </ac:spMkLst>
        </pc:spChg>
      </pc:sldChg>
      <pc:sldChg chg="del">
        <pc:chgData name="Mark Zimmermann" userId="27fa454f-97d9-46ec-9fb3-fd9c22b9a524" providerId="ADAL" clId="{D0C93801-0077-DC46-8A1D-C77F396E24D5}" dt="2022-06-15T18:54:41.400" v="5" actId="2696"/>
        <pc:sldMkLst>
          <pc:docMk/>
          <pc:sldMk cId="428108206" sldId="369"/>
        </pc:sldMkLst>
      </pc:sldChg>
      <pc:sldChg chg="addSp delSp modSp add del mod">
        <pc:chgData name="Mark Zimmermann" userId="27fa454f-97d9-46ec-9fb3-fd9c22b9a524" providerId="ADAL" clId="{D0C93801-0077-DC46-8A1D-C77F396E24D5}" dt="2022-06-15T20:44:44.482" v="368" actId="2696"/>
        <pc:sldMkLst>
          <pc:docMk/>
          <pc:sldMk cId="1603940449" sldId="369"/>
        </pc:sldMkLst>
        <pc:spChg chg="mod">
          <ac:chgData name="Mark Zimmermann" userId="27fa454f-97d9-46ec-9fb3-fd9c22b9a524" providerId="ADAL" clId="{D0C93801-0077-DC46-8A1D-C77F396E24D5}" dt="2022-06-15T20:04:31.733" v="177" actId="1076"/>
          <ac:spMkLst>
            <pc:docMk/>
            <pc:sldMk cId="1603940449" sldId="369"/>
            <ac:spMk id="2" creationId="{F1E44DBE-D7E4-7647-8BE3-D504C267AC09}"/>
          </ac:spMkLst>
        </pc:spChg>
        <pc:spChg chg="add del mod">
          <ac:chgData name="Mark Zimmermann" userId="27fa454f-97d9-46ec-9fb3-fd9c22b9a524" providerId="ADAL" clId="{D0C93801-0077-DC46-8A1D-C77F396E24D5}" dt="2022-06-15T20:04:46.397" v="179" actId="478"/>
          <ac:spMkLst>
            <pc:docMk/>
            <pc:sldMk cId="1603940449" sldId="369"/>
            <ac:spMk id="3" creationId="{4730AA2B-9AE9-D8A6-3126-978A81ABC6EC}"/>
          </ac:spMkLst>
        </pc:spChg>
      </pc:sldChg>
      <pc:sldChg chg="modSp add del mod">
        <pc:chgData name="Mark Zimmermann" userId="27fa454f-97d9-46ec-9fb3-fd9c22b9a524" providerId="ADAL" clId="{D0C93801-0077-DC46-8A1D-C77F396E24D5}" dt="2022-06-15T20:44:44.482" v="368" actId="2696"/>
        <pc:sldMkLst>
          <pc:docMk/>
          <pc:sldMk cId="1984384927" sldId="370"/>
        </pc:sldMkLst>
        <pc:spChg chg="mod">
          <ac:chgData name="Mark Zimmermann" userId="27fa454f-97d9-46ec-9fb3-fd9c22b9a524" providerId="ADAL" clId="{D0C93801-0077-DC46-8A1D-C77F396E24D5}" dt="2022-06-15T20:05:13.701" v="186" actId="20577"/>
          <ac:spMkLst>
            <pc:docMk/>
            <pc:sldMk cId="1984384927" sldId="370"/>
            <ac:spMk id="2" creationId="{F1E44DBE-D7E4-7647-8BE3-D504C267AC09}"/>
          </ac:spMkLst>
        </pc:spChg>
      </pc:sldChg>
      <pc:sldChg chg="del">
        <pc:chgData name="Mark Zimmermann" userId="27fa454f-97d9-46ec-9fb3-fd9c22b9a524" providerId="ADAL" clId="{D0C93801-0077-DC46-8A1D-C77F396E24D5}" dt="2022-06-15T18:54:41.400" v="5" actId="2696"/>
        <pc:sldMkLst>
          <pc:docMk/>
          <pc:sldMk cId="3100984768" sldId="370"/>
        </pc:sldMkLst>
      </pc:sldChg>
      <pc:sldChg chg="modSp add mod">
        <pc:chgData name="Mark Zimmermann" userId="27fa454f-97d9-46ec-9fb3-fd9c22b9a524" providerId="ADAL" clId="{D0C93801-0077-DC46-8A1D-C77F396E24D5}" dt="2022-06-15T20:59:35.461" v="527" actId="20577"/>
        <pc:sldMkLst>
          <pc:docMk/>
          <pc:sldMk cId="3693459942" sldId="370"/>
        </pc:sldMkLst>
        <pc:spChg chg="mod">
          <ac:chgData name="Mark Zimmermann" userId="27fa454f-97d9-46ec-9fb3-fd9c22b9a524" providerId="ADAL" clId="{D0C93801-0077-DC46-8A1D-C77F396E24D5}" dt="2022-06-15T20:59:35.461" v="527" actId="20577"/>
          <ac:spMkLst>
            <pc:docMk/>
            <pc:sldMk cId="3693459942" sldId="370"/>
            <ac:spMk id="2" creationId="{F1E44DBE-D7E4-7647-8BE3-D504C267AC09}"/>
          </ac:spMkLst>
        </pc:spChg>
      </pc:sldChg>
      <pc:sldChg chg="modSp add mod">
        <pc:chgData name="Mark Zimmermann" userId="27fa454f-97d9-46ec-9fb3-fd9c22b9a524" providerId="ADAL" clId="{D0C93801-0077-DC46-8A1D-C77F396E24D5}" dt="2022-06-15T21:08:51.199" v="536" actId="1076"/>
        <pc:sldMkLst>
          <pc:docMk/>
          <pc:sldMk cId="1809972216" sldId="371"/>
        </pc:sldMkLst>
        <pc:spChg chg="mod">
          <ac:chgData name="Mark Zimmermann" userId="27fa454f-97d9-46ec-9fb3-fd9c22b9a524" providerId="ADAL" clId="{D0C93801-0077-DC46-8A1D-C77F396E24D5}" dt="2022-06-15T21:08:51.199" v="536" actId="1076"/>
          <ac:spMkLst>
            <pc:docMk/>
            <pc:sldMk cId="1809972216" sldId="371"/>
            <ac:spMk id="2" creationId="{F1E44DBE-D7E4-7647-8BE3-D504C267AC09}"/>
          </ac:spMkLst>
        </pc:spChg>
      </pc:sldChg>
      <pc:sldChg chg="del">
        <pc:chgData name="Mark Zimmermann" userId="27fa454f-97d9-46ec-9fb3-fd9c22b9a524" providerId="ADAL" clId="{D0C93801-0077-DC46-8A1D-C77F396E24D5}" dt="2022-06-15T18:54:41.400" v="5" actId="2696"/>
        <pc:sldMkLst>
          <pc:docMk/>
          <pc:sldMk cId="3600686887" sldId="371"/>
        </pc:sldMkLst>
      </pc:sldChg>
      <pc:sldChg chg="modSp add del mod">
        <pc:chgData name="Mark Zimmermann" userId="27fa454f-97d9-46ec-9fb3-fd9c22b9a524" providerId="ADAL" clId="{D0C93801-0077-DC46-8A1D-C77F396E24D5}" dt="2022-06-15T20:44:44.482" v="368" actId="2696"/>
        <pc:sldMkLst>
          <pc:docMk/>
          <pc:sldMk cId="3820756333" sldId="371"/>
        </pc:sldMkLst>
        <pc:spChg chg="mod">
          <ac:chgData name="Mark Zimmermann" userId="27fa454f-97d9-46ec-9fb3-fd9c22b9a524" providerId="ADAL" clId="{D0C93801-0077-DC46-8A1D-C77F396E24D5}" dt="2022-06-15T20:06:09.300" v="194" actId="1076"/>
          <ac:spMkLst>
            <pc:docMk/>
            <pc:sldMk cId="3820756333" sldId="371"/>
            <ac:spMk id="2" creationId="{F1E44DBE-D7E4-7647-8BE3-D504C267AC09}"/>
          </ac:spMkLst>
        </pc:spChg>
      </pc:sldChg>
      <pc:sldChg chg="modSp add del mod">
        <pc:chgData name="Mark Zimmermann" userId="27fa454f-97d9-46ec-9fb3-fd9c22b9a524" providerId="ADAL" clId="{D0C93801-0077-DC46-8A1D-C77F396E24D5}" dt="2022-06-15T20:44:44.482" v="368" actId="2696"/>
        <pc:sldMkLst>
          <pc:docMk/>
          <pc:sldMk cId="51310135" sldId="372"/>
        </pc:sldMkLst>
        <pc:spChg chg="mod">
          <ac:chgData name="Mark Zimmermann" userId="27fa454f-97d9-46ec-9fb3-fd9c22b9a524" providerId="ADAL" clId="{D0C93801-0077-DC46-8A1D-C77F396E24D5}" dt="2022-06-15T20:06:27.331" v="198" actId="1076"/>
          <ac:spMkLst>
            <pc:docMk/>
            <pc:sldMk cId="51310135" sldId="372"/>
            <ac:spMk id="2" creationId="{F1E44DBE-D7E4-7647-8BE3-D504C267AC09}"/>
          </ac:spMkLst>
        </pc:spChg>
      </pc:sldChg>
      <pc:sldChg chg="del">
        <pc:chgData name="Mark Zimmermann" userId="27fa454f-97d9-46ec-9fb3-fd9c22b9a524" providerId="ADAL" clId="{D0C93801-0077-DC46-8A1D-C77F396E24D5}" dt="2022-06-15T18:54:41.400" v="5" actId="2696"/>
        <pc:sldMkLst>
          <pc:docMk/>
          <pc:sldMk cId="3286931053" sldId="372"/>
        </pc:sldMkLst>
      </pc:sldChg>
      <pc:sldChg chg="modSp add mod">
        <pc:chgData name="Mark Zimmermann" userId="27fa454f-97d9-46ec-9fb3-fd9c22b9a524" providerId="ADAL" clId="{D0C93801-0077-DC46-8A1D-C77F396E24D5}" dt="2022-06-15T21:09:31.724" v="541" actId="1076"/>
        <pc:sldMkLst>
          <pc:docMk/>
          <pc:sldMk cId="3744781109" sldId="372"/>
        </pc:sldMkLst>
        <pc:spChg chg="mod">
          <ac:chgData name="Mark Zimmermann" userId="27fa454f-97d9-46ec-9fb3-fd9c22b9a524" providerId="ADAL" clId="{D0C93801-0077-DC46-8A1D-C77F396E24D5}" dt="2022-06-15T21:09:31.724" v="541" actId="1076"/>
          <ac:spMkLst>
            <pc:docMk/>
            <pc:sldMk cId="3744781109" sldId="372"/>
            <ac:spMk id="2" creationId="{F1E44DBE-D7E4-7647-8BE3-D504C267AC09}"/>
          </ac:spMkLst>
        </pc:spChg>
      </pc:sldChg>
      <pc:sldChg chg="del">
        <pc:chgData name="Mark Zimmermann" userId="27fa454f-97d9-46ec-9fb3-fd9c22b9a524" providerId="ADAL" clId="{D0C93801-0077-DC46-8A1D-C77F396E24D5}" dt="2022-06-15T18:54:41.400" v="5" actId="2696"/>
        <pc:sldMkLst>
          <pc:docMk/>
          <pc:sldMk cId="112788761" sldId="373"/>
        </pc:sldMkLst>
      </pc:sldChg>
      <pc:sldChg chg="modSp add mod">
        <pc:chgData name="Mark Zimmermann" userId="27fa454f-97d9-46ec-9fb3-fd9c22b9a524" providerId="ADAL" clId="{D0C93801-0077-DC46-8A1D-C77F396E24D5}" dt="2022-06-15T21:10:19.374" v="550" actId="20577"/>
        <pc:sldMkLst>
          <pc:docMk/>
          <pc:sldMk cId="1462123483" sldId="373"/>
        </pc:sldMkLst>
        <pc:spChg chg="mod">
          <ac:chgData name="Mark Zimmermann" userId="27fa454f-97d9-46ec-9fb3-fd9c22b9a524" providerId="ADAL" clId="{D0C93801-0077-DC46-8A1D-C77F396E24D5}" dt="2022-06-15T21:10:19.374" v="550" actId="20577"/>
          <ac:spMkLst>
            <pc:docMk/>
            <pc:sldMk cId="1462123483" sldId="373"/>
            <ac:spMk id="2" creationId="{F1E44DBE-D7E4-7647-8BE3-D504C267AC09}"/>
          </ac:spMkLst>
        </pc:spChg>
      </pc:sldChg>
      <pc:sldChg chg="modSp add del mod">
        <pc:chgData name="Mark Zimmermann" userId="27fa454f-97d9-46ec-9fb3-fd9c22b9a524" providerId="ADAL" clId="{D0C93801-0077-DC46-8A1D-C77F396E24D5}" dt="2022-06-15T20:44:44.482" v="368" actId="2696"/>
        <pc:sldMkLst>
          <pc:docMk/>
          <pc:sldMk cId="2674109266" sldId="373"/>
        </pc:sldMkLst>
        <pc:spChg chg="mod">
          <ac:chgData name="Mark Zimmermann" userId="27fa454f-97d9-46ec-9fb3-fd9c22b9a524" providerId="ADAL" clId="{D0C93801-0077-DC46-8A1D-C77F396E24D5}" dt="2022-06-15T20:07:12.716" v="206" actId="1076"/>
          <ac:spMkLst>
            <pc:docMk/>
            <pc:sldMk cId="2674109266" sldId="373"/>
            <ac:spMk id="2" creationId="{F1E44DBE-D7E4-7647-8BE3-D504C267AC09}"/>
          </ac:spMkLst>
        </pc:spChg>
      </pc:sldChg>
      <pc:sldChg chg="del">
        <pc:chgData name="Mark Zimmermann" userId="27fa454f-97d9-46ec-9fb3-fd9c22b9a524" providerId="ADAL" clId="{D0C93801-0077-DC46-8A1D-C77F396E24D5}" dt="2022-06-15T18:54:41.400" v="5" actId="2696"/>
        <pc:sldMkLst>
          <pc:docMk/>
          <pc:sldMk cId="1145370903" sldId="374"/>
        </pc:sldMkLst>
      </pc:sldChg>
      <pc:sldChg chg="modSp add mod">
        <pc:chgData name="Mark Zimmermann" userId="27fa454f-97d9-46ec-9fb3-fd9c22b9a524" providerId="ADAL" clId="{D0C93801-0077-DC46-8A1D-C77F396E24D5}" dt="2022-06-15T21:10:55.406" v="557" actId="113"/>
        <pc:sldMkLst>
          <pc:docMk/>
          <pc:sldMk cId="2503213682" sldId="374"/>
        </pc:sldMkLst>
        <pc:spChg chg="mod">
          <ac:chgData name="Mark Zimmermann" userId="27fa454f-97d9-46ec-9fb3-fd9c22b9a524" providerId="ADAL" clId="{D0C93801-0077-DC46-8A1D-C77F396E24D5}" dt="2022-06-15T21:10:55.406" v="557" actId="113"/>
          <ac:spMkLst>
            <pc:docMk/>
            <pc:sldMk cId="2503213682" sldId="374"/>
            <ac:spMk id="2" creationId="{F1E44DBE-D7E4-7647-8BE3-D504C267AC09}"/>
          </ac:spMkLst>
        </pc:spChg>
      </pc:sldChg>
      <pc:sldChg chg="modSp add del mod">
        <pc:chgData name="Mark Zimmermann" userId="27fa454f-97d9-46ec-9fb3-fd9c22b9a524" providerId="ADAL" clId="{D0C93801-0077-DC46-8A1D-C77F396E24D5}" dt="2022-06-15T20:44:44.482" v="368" actId="2696"/>
        <pc:sldMkLst>
          <pc:docMk/>
          <pc:sldMk cId="3045834667" sldId="374"/>
        </pc:sldMkLst>
        <pc:spChg chg="mod">
          <ac:chgData name="Mark Zimmermann" userId="27fa454f-97d9-46ec-9fb3-fd9c22b9a524" providerId="ADAL" clId="{D0C93801-0077-DC46-8A1D-C77F396E24D5}" dt="2022-06-15T20:08:04.046" v="213" actId="1076"/>
          <ac:spMkLst>
            <pc:docMk/>
            <pc:sldMk cId="3045834667" sldId="374"/>
            <ac:spMk id="2" creationId="{F1E44DBE-D7E4-7647-8BE3-D504C267AC09}"/>
          </ac:spMkLst>
        </pc:spChg>
      </pc:sldChg>
      <pc:sldChg chg="modSp add mod">
        <pc:chgData name="Mark Zimmermann" userId="27fa454f-97d9-46ec-9fb3-fd9c22b9a524" providerId="ADAL" clId="{D0C93801-0077-DC46-8A1D-C77F396E24D5}" dt="2022-06-15T21:12:03.651" v="570" actId="1076"/>
        <pc:sldMkLst>
          <pc:docMk/>
          <pc:sldMk cId="1066698109" sldId="375"/>
        </pc:sldMkLst>
        <pc:spChg chg="mod">
          <ac:chgData name="Mark Zimmermann" userId="27fa454f-97d9-46ec-9fb3-fd9c22b9a524" providerId="ADAL" clId="{D0C93801-0077-DC46-8A1D-C77F396E24D5}" dt="2022-06-15T21:12:03.651" v="570" actId="1076"/>
          <ac:spMkLst>
            <pc:docMk/>
            <pc:sldMk cId="1066698109" sldId="375"/>
            <ac:spMk id="2" creationId="{F1E44DBE-D7E4-7647-8BE3-D504C267AC09}"/>
          </ac:spMkLst>
        </pc:spChg>
      </pc:sldChg>
      <pc:sldChg chg="modSp add del mod">
        <pc:chgData name="Mark Zimmermann" userId="27fa454f-97d9-46ec-9fb3-fd9c22b9a524" providerId="ADAL" clId="{D0C93801-0077-DC46-8A1D-C77F396E24D5}" dt="2022-06-15T20:44:44.482" v="368" actId="2696"/>
        <pc:sldMkLst>
          <pc:docMk/>
          <pc:sldMk cId="1658907466" sldId="375"/>
        </pc:sldMkLst>
        <pc:spChg chg="mod">
          <ac:chgData name="Mark Zimmermann" userId="27fa454f-97d9-46ec-9fb3-fd9c22b9a524" providerId="ADAL" clId="{D0C93801-0077-DC46-8A1D-C77F396E24D5}" dt="2022-06-15T20:08:21.807" v="216" actId="21"/>
          <ac:spMkLst>
            <pc:docMk/>
            <pc:sldMk cId="1658907466" sldId="375"/>
            <ac:spMk id="2" creationId="{F1E44DBE-D7E4-7647-8BE3-D504C267AC09}"/>
          </ac:spMkLst>
        </pc:spChg>
      </pc:sldChg>
      <pc:sldChg chg="del">
        <pc:chgData name="Mark Zimmermann" userId="27fa454f-97d9-46ec-9fb3-fd9c22b9a524" providerId="ADAL" clId="{D0C93801-0077-DC46-8A1D-C77F396E24D5}" dt="2022-06-15T18:54:41.400" v="5" actId="2696"/>
        <pc:sldMkLst>
          <pc:docMk/>
          <pc:sldMk cId="3638442376" sldId="375"/>
        </pc:sldMkLst>
      </pc:sldChg>
      <pc:sldChg chg="modSp add mod">
        <pc:chgData name="Mark Zimmermann" userId="27fa454f-97d9-46ec-9fb3-fd9c22b9a524" providerId="ADAL" clId="{D0C93801-0077-DC46-8A1D-C77F396E24D5}" dt="2022-06-15T21:12:34.575" v="582" actId="21"/>
        <pc:sldMkLst>
          <pc:docMk/>
          <pc:sldMk cId="707452893" sldId="376"/>
        </pc:sldMkLst>
        <pc:spChg chg="mod">
          <ac:chgData name="Mark Zimmermann" userId="27fa454f-97d9-46ec-9fb3-fd9c22b9a524" providerId="ADAL" clId="{D0C93801-0077-DC46-8A1D-C77F396E24D5}" dt="2022-06-15T21:12:34.575" v="582" actId="21"/>
          <ac:spMkLst>
            <pc:docMk/>
            <pc:sldMk cId="707452893" sldId="376"/>
            <ac:spMk id="2" creationId="{F1E44DBE-D7E4-7647-8BE3-D504C267AC09}"/>
          </ac:spMkLst>
        </pc:spChg>
      </pc:sldChg>
      <pc:sldChg chg="del">
        <pc:chgData name="Mark Zimmermann" userId="27fa454f-97d9-46ec-9fb3-fd9c22b9a524" providerId="ADAL" clId="{D0C93801-0077-DC46-8A1D-C77F396E24D5}" dt="2022-06-15T18:54:41.400" v="5" actId="2696"/>
        <pc:sldMkLst>
          <pc:docMk/>
          <pc:sldMk cId="1520082780" sldId="376"/>
        </pc:sldMkLst>
      </pc:sldChg>
      <pc:sldChg chg="modSp add del">
        <pc:chgData name="Mark Zimmermann" userId="27fa454f-97d9-46ec-9fb3-fd9c22b9a524" providerId="ADAL" clId="{D0C93801-0077-DC46-8A1D-C77F396E24D5}" dt="2022-06-15T20:44:44.482" v="368" actId="2696"/>
        <pc:sldMkLst>
          <pc:docMk/>
          <pc:sldMk cId="1657086952" sldId="376"/>
        </pc:sldMkLst>
        <pc:spChg chg="mod">
          <ac:chgData name="Mark Zimmermann" userId="27fa454f-97d9-46ec-9fb3-fd9c22b9a524" providerId="ADAL" clId="{D0C93801-0077-DC46-8A1D-C77F396E24D5}" dt="2022-06-15T20:08:35.798" v="218"/>
          <ac:spMkLst>
            <pc:docMk/>
            <pc:sldMk cId="1657086952" sldId="376"/>
            <ac:spMk id="2" creationId="{F1E44DBE-D7E4-7647-8BE3-D504C267AC09}"/>
          </ac:spMkLst>
        </pc:spChg>
      </pc:sldChg>
      <pc:sldChg chg="modSp add mod">
        <pc:chgData name="Mark Zimmermann" userId="27fa454f-97d9-46ec-9fb3-fd9c22b9a524" providerId="ADAL" clId="{D0C93801-0077-DC46-8A1D-C77F396E24D5}" dt="2022-06-15T21:12:58.286" v="589" actId="1076"/>
        <pc:sldMkLst>
          <pc:docMk/>
          <pc:sldMk cId="748938993" sldId="377"/>
        </pc:sldMkLst>
        <pc:spChg chg="mod">
          <ac:chgData name="Mark Zimmermann" userId="27fa454f-97d9-46ec-9fb3-fd9c22b9a524" providerId="ADAL" clId="{D0C93801-0077-DC46-8A1D-C77F396E24D5}" dt="2022-06-15T21:12:58.286" v="589" actId="1076"/>
          <ac:spMkLst>
            <pc:docMk/>
            <pc:sldMk cId="748938993" sldId="377"/>
            <ac:spMk id="2" creationId="{F1E44DBE-D7E4-7647-8BE3-D504C267AC09}"/>
          </ac:spMkLst>
        </pc:spChg>
      </pc:sldChg>
      <pc:sldChg chg="del">
        <pc:chgData name="Mark Zimmermann" userId="27fa454f-97d9-46ec-9fb3-fd9c22b9a524" providerId="ADAL" clId="{D0C93801-0077-DC46-8A1D-C77F396E24D5}" dt="2022-06-15T18:54:41.400" v="5" actId="2696"/>
        <pc:sldMkLst>
          <pc:docMk/>
          <pc:sldMk cId="1181982472" sldId="377"/>
        </pc:sldMkLst>
      </pc:sldChg>
      <pc:sldChg chg="modSp add del mod">
        <pc:chgData name="Mark Zimmermann" userId="27fa454f-97d9-46ec-9fb3-fd9c22b9a524" providerId="ADAL" clId="{D0C93801-0077-DC46-8A1D-C77F396E24D5}" dt="2022-06-15T20:44:44.482" v="368" actId="2696"/>
        <pc:sldMkLst>
          <pc:docMk/>
          <pc:sldMk cId="1518560598" sldId="377"/>
        </pc:sldMkLst>
        <pc:spChg chg="mod">
          <ac:chgData name="Mark Zimmermann" userId="27fa454f-97d9-46ec-9fb3-fd9c22b9a524" providerId="ADAL" clId="{D0C93801-0077-DC46-8A1D-C77F396E24D5}" dt="2022-06-15T20:09:23.909" v="228" actId="1076"/>
          <ac:spMkLst>
            <pc:docMk/>
            <pc:sldMk cId="1518560598" sldId="377"/>
            <ac:spMk id="2" creationId="{F1E44DBE-D7E4-7647-8BE3-D504C267AC09}"/>
          </ac:spMkLst>
        </pc:spChg>
      </pc:sldChg>
      <pc:sldChg chg="del">
        <pc:chgData name="Mark Zimmermann" userId="27fa454f-97d9-46ec-9fb3-fd9c22b9a524" providerId="ADAL" clId="{D0C93801-0077-DC46-8A1D-C77F396E24D5}" dt="2022-06-15T18:54:41.400" v="5" actId="2696"/>
        <pc:sldMkLst>
          <pc:docMk/>
          <pc:sldMk cId="1345793374" sldId="378"/>
        </pc:sldMkLst>
      </pc:sldChg>
      <pc:sldChg chg="modSp add del mod">
        <pc:chgData name="Mark Zimmermann" userId="27fa454f-97d9-46ec-9fb3-fd9c22b9a524" providerId="ADAL" clId="{D0C93801-0077-DC46-8A1D-C77F396E24D5}" dt="2022-06-15T20:44:44.482" v="368" actId="2696"/>
        <pc:sldMkLst>
          <pc:docMk/>
          <pc:sldMk cId="2486982686" sldId="378"/>
        </pc:sldMkLst>
        <pc:spChg chg="mod">
          <ac:chgData name="Mark Zimmermann" userId="27fa454f-97d9-46ec-9fb3-fd9c22b9a524" providerId="ADAL" clId="{D0C93801-0077-DC46-8A1D-C77F396E24D5}" dt="2022-06-15T20:10:14.957" v="237" actId="1076"/>
          <ac:spMkLst>
            <pc:docMk/>
            <pc:sldMk cId="2486982686" sldId="378"/>
            <ac:spMk id="2" creationId="{F1E44DBE-D7E4-7647-8BE3-D504C267AC09}"/>
          </ac:spMkLst>
        </pc:spChg>
      </pc:sldChg>
      <pc:sldChg chg="modSp add mod">
        <pc:chgData name="Mark Zimmermann" userId="27fa454f-97d9-46ec-9fb3-fd9c22b9a524" providerId="ADAL" clId="{D0C93801-0077-DC46-8A1D-C77F396E24D5}" dt="2022-06-15T21:13:55.851" v="596" actId="1076"/>
        <pc:sldMkLst>
          <pc:docMk/>
          <pc:sldMk cId="3333092423" sldId="378"/>
        </pc:sldMkLst>
        <pc:spChg chg="mod">
          <ac:chgData name="Mark Zimmermann" userId="27fa454f-97d9-46ec-9fb3-fd9c22b9a524" providerId="ADAL" clId="{D0C93801-0077-DC46-8A1D-C77F396E24D5}" dt="2022-06-15T21:13:55.851" v="596" actId="1076"/>
          <ac:spMkLst>
            <pc:docMk/>
            <pc:sldMk cId="3333092423" sldId="378"/>
            <ac:spMk id="2" creationId="{F1E44DBE-D7E4-7647-8BE3-D504C267AC09}"/>
          </ac:spMkLst>
        </pc:spChg>
      </pc:sldChg>
      <pc:sldChg chg="modSp add mod">
        <pc:chgData name="Mark Zimmermann" userId="27fa454f-97d9-46ec-9fb3-fd9c22b9a524" providerId="ADAL" clId="{D0C93801-0077-DC46-8A1D-C77F396E24D5}" dt="2022-06-15T21:15:19.799" v="617" actId="1076"/>
        <pc:sldMkLst>
          <pc:docMk/>
          <pc:sldMk cId="34864100" sldId="379"/>
        </pc:sldMkLst>
        <pc:spChg chg="mod">
          <ac:chgData name="Mark Zimmermann" userId="27fa454f-97d9-46ec-9fb3-fd9c22b9a524" providerId="ADAL" clId="{D0C93801-0077-DC46-8A1D-C77F396E24D5}" dt="2022-06-15T21:15:19.799" v="617" actId="1076"/>
          <ac:spMkLst>
            <pc:docMk/>
            <pc:sldMk cId="34864100" sldId="379"/>
            <ac:spMk id="2" creationId="{F1E44DBE-D7E4-7647-8BE3-D504C267AC09}"/>
          </ac:spMkLst>
        </pc:spChg>
      </pc:sldChg>
      <pc:sldChg chg="modSp add del mod">
        <pc:chgData name="Mark Zimmermann" userId="27fa454f-97d9-46ec-9fb3-fd9c22b9a524" providerId="ADAL" clId="{D0C93801-0077-DC46-8A1D-C77F396E24D5}" dt="2022-06-15T20:44:44.482" v="368" actId="2696"/>
        <pc:sldMkLst>
          <pc:docMk/>
          <pc:sldMk cId="1800146777" sldId="379"/>
        </pc:sldMkLst>
        <pc:spChg chg="mod">
          <ac:chgData name="Mark Zimmermann" userId="27fa454f-97d9-46ec-9fb3-fd9c22b9a524" providerId="ADAL" clId="{D0C93801-0077-DC46-8A1D-C77F396E24D5}" dt="2022-06-15T20:10:31.997" v="240" actId="21"/>
          <ac:spMkLst>
            <pc:docMk/>
            <pc:sldMk cId="1800146777" sldId="379"/>
            <ac:spMk id="2" creationId="{F1E44DBE-D7E4-7647-8BE3-D504C267AC09}"/>
          </ac:spMkLst>
        </pc:spChg>
      </pc:sldChg>
      <pc:sldChg chg="del">
        <pc:chgData name="Mark Zimmermann" userId="27fa454f-97d9-46ec-9fb3-fd9c22b9a524" providerId="ADAL" clId="{D0C93801-0077-DC46-8A1D-C77F396E24D5}" dt="2022-06-15T18:54:41.400" v="5" actId="2696"/>
        <pc:sldMkLst>
          <pc:docMk/>
          <pc:sldMk cId="2741066514" sldId="379"/>
        </pc:sldMkLst>
      </pc:sldChg>
      <pc:sldChg chg="del">
        <pc:chgData name="Mark Zimmermann" userId="27fa454f-97d9-46ec-9fb3-fd9c22b9a524" providerId="ADAL" clId="{D0C93801-0077-DC46-8A1D-C77F396E24D5}" dt="2022-06-15T18:54:41.400" v="5" actId="2696"/>
        <pc:sldMkLst>
          <pc:docMk/>
          <pc:sldMk cId="1033278004" sldId="380"/>
        </pc:sldMkLst>
      </pc:sldChg>
      <pc:sldChg chg="modSp add del">
        <pc:chgData name="Mark Zimmermann" userId="27fa454f-97d9-46ec-9fb3-fd9c22b9a524" providerId="ADAL" clId="{D0C93801-0077-DC46-8A1D-C77F396E24D5}" dt="2022-06-15T20:44:44.482" v="368" actId="2696"/>
        <pc:sldMkLst>
          <pc:docMk/>
          <pc:sldMk cId="1905767735" sldId="380"/>
        </pc:sldMkLst>
        <pc:spChg chg="mod">
          <ac:chgData name="Mark Zimmermann" userId="27fa454f-97d9-46ec-9fb3-fd9c22b9a524" providerId="ADAL" clId="{D0C93801-0077-DC46-8A1D-C77F396E24D5}" dt="2022-06-15T20:10:44.484" v="242"/>
          <ac:spMkLst>
            <pc:docMk/>
            <pc:sldMk cId="1905767735" sldId="380"/>
            <ac:spMk id="2" creationId="{F1E44DBE-D7E4-7647-8BE3-D504C267AC09}"/>
          </ac:spMkLst>
        </pc:spChg>
      </pc:sldChg>
      <pc:sldChg chg="modSp add mod">
        <pc:chgData name="Mark Zimmermann" userId="27fa454f-97d9-46ec-9fb3-fd9c22b9a524" providerId="ADAL" clId="{D0C93801-0077-DC46-8A1D-C77F396E24D5}" dt="2022-06-15T21:16:17.481" v="623" actId="1076"/>
        <pc:sldMkLst>
          <pc:docMk/>
          <pc:sldMk cId="2044516878" sldId="380"/>
        </pc:sldMkLst>
        <pc:spChg chg="mod">
          <ac:chgData name="Mark Zimmermann" userId="27fa454f-97d9-46ec-9fb3-fd9c22b9a524" providerId="ADAL" clId="{D0C93801-0077-DC46-8A1D-C77F396E24D5}" dt="2022-06-15T21:16:17.481" v="623" actId="1076"/>
          <ac:spMkLst>
            <pc:docMk/>
            <pc:sldMk cId="2044516878" sldId="380"/>
            <ac:spMk id="2" creationId="{F1E44DBE-D7E4-7647-8BE3-D504C267AC09}"/>
          </ac:spMkLst>
        </pc:spChg>
      </pc:sldChg>
      <pc:sldChg chg="modSp add del mod">
        <pc:chgData name="Mark Zimmermann" userId="27fa454f-97d9-46ec-9fb3-fd9c22b9a524" providerId="ADAL" clId="{D0C93801-0077-DC46-8A1D-C77F396E24D5}" dt="2022-06-15T20:44:44.482" v="368" actId="2696"/>
        <pc:sldMkLst>
          <pc:docMk/>
          <pc:sldMk cId="11582288" sldId="381"/>
        </pc:sldMkLst>
        <pc:spChg chg="mod">
          <ac:chgData name="Mark Zimmermann" userId="27fa454f-97d9-46ec-9fb3-fd9c22b9a524" providerId="ADAL" clId="{D0C93801-0077-DC46-8A1D-C77F396E24D5}" dt="2022-06-15T20:11:17.968" v="251" actId="1076"/>
          <ac:spMkLst>
            <pc:docMk/>
            <pc:sldMk cId="11582288" sldId="381"/>
            <ac:spMk id="2" creationId="{F1E44DBE-D7E4-7647-8BE3-D504C267AC09}"/>
          </ac:spMkLst>
        </pc:spChg>
      </pc:sldChg>
      <pc:sldChg chg="modSp add mod">
        <pc:chgData name="Mark Zimmermann" userId="27fa454f-97d9-46ec-9fb3-fd9c22b9a524" providerId="ADAL" clId="{D0C93801-0077-DC46-8A1D-C77F396E24D5}" dt="2022-06-15T21:16:44.084" v="627" actId="1076"/>
        <pc:sldMkLst>
          <pc:docMk/>
          <pc:sldMk cId="2767706154" sldId="381"/>
        </pc:sldMkLst>
        <pc:spChg chg="mod">
          <ac:chgData name="Mark Zimmermann" userId="27fa454f-97d9-46ec-9fb3-fd9c22b9a524" providerId="ADAL" clId="{D0C93801-0077-DC46-8A1D-C77F396E24D5}" dt="2022-06-15T21:16:44.084" v="627" actId="1076"/>
          <ac:spMkLst>
            <pc:docMk/>
            <pc:sldMk cId="2767706154" sldId="381"/>
            <ac:spMk id="2" creationId="{F1E44DBE-D7E4-7647-8BE3-D504C267AC09}"/>
          </ac:spMkLst>
        </pc:spChg>
      </pc:sldChg>
      <pc:sldChg chg="del">
        <pc:chgData name="Mark Zimmermann" userId="27fa454f-97d9-46ec-9fb3-fd9c22b9a524" providerId="ADAL" clId="{D0C93801-0077-DC46-8A1D-C77F396E24D5}" dt="2022-06-15T18:54:41.400" v="5" actId="2696"/>
        <pc:sldMkLst>
          <pc:docMk/>
          <pc:sldMk cId="4142772561" sldId="381"/>
        </pc:sldMkLst>
      </pc:sldChg>
      <pc:sldChg chg="modSp add del mod">
        <pc:chgData name="Mark Zimmermann" userId="27fa454f-97d9-46ec-9fb3-fd9c22b9a524" providerId="ADAL" clId="{D0C93801-0077-DC46-8A1D-C77F396E24D5}" dt="2022-06-15T20:44:44.482" v="368" actId="2696"/>
        <pc:sldMkLst>
          <pc:docMk/>
          <pc:sldMk cId="37049740" sldId="382"/>
        </pc:sldMkLst>
        <pc:spChg chg="mod">
          <ac:chgData name="Mark Zimmermann" userId="27fa454f-97d9-46ec-9fb3-fd9c22b9a524" providerId="ADAL" clId="{D0C93801-0077-DC46-8A1D-C77F396E24D5}" dt="2022-06-15T20:12:06.602" v="258" actId="1076"/>
          <ac:spMkLst>
            <pc:docMk/>
            <pc:sldMk cId="37049740" sldId="382"/>
            <ac:spMk id="2" creationId="{F1E44DBE-D7E4-7647-8BE3-D504C267AC09}"/>
          </ac:spMkLst>
        </pc:spChg>
      </pc:sldChg>
      <pc:sldChg chg="modSp add mod">
        <pc:chgData name="Mark Zimmermann" userId="27fa454f-97d9-46ec-9fb3-fd9c22b9a524" providerId="ADAL" clId="{D0C93801-0077-DC46-8A1D-C77F396E24D5}" dt="2022-06-15T21:17:17.179" v="632" actId="1076"/>
        <pc:sldMkLst>
          <pc:docMk/>
          <pc:sldMk cId="2886969657" sldId="382"/>
        </pc:sldMkLst>
        <pc:spChg chg="mod">
          <ac:chgData name="Mark Zimmermann" userId="27fa454f-97d9-46ec-9fb3-fd9c22b9a524" providerId="ADAL" clId="{D0C93801-0077-DC46-8A1D-C77F396E24D5}" dt="2022-06-15T21:17:17.179" v="632" actId="1076"/>
          <ac:spMkLst>
            <pc:docMk/>
            <pc:sldMk cId="2886969657" sldId="382"/>
            <ac:spMk id="2" creationId="{F1E44DBE-D7E4-7647-8BE3-D504C267AC09}"/>
          </ac:spMkLst>
        </pc:spChg>
      </pc:sldChg>
      <pc:sldChg chg="modSp add del">
        <pc:chgData name="Mark Zimmermann" userId="27fa454f-97d9-46ec-9fb3-fd9c22b9a524" providerId="ADAL" clId="{D0C93801-0077-DC46-8A1D-C77F396E24D5}" dt="2022-06-15T20:44:44.482" v="368" actId="2696"/>
        <pc:sldMkLst>
          <pc:docMk/>
          <pc:sldMk cId="3542529236" sldId="383"/>
        </pc:sldMkLst>
        <pc:spChg chg="mod">
          <ac:chgData name="Mark Zimmermann" userId="27fa454f-97d9-46ec-9fb3-fd9c22b9a524" providerId="ADAL" clId="{D0C93801-0077-DC46-8A1D-C77F396E24D5}" dt="2022-06-15T20:12:20.254" v="260"/>
          <ac:spMkLst>
            <pc:docMk/>
            <pc:sldMk cId="3542529236" sldId="383"/>
            <ac:spMk id="2" creationId="{F1E44DBE-D7E4-7647-8BE3-D504C267AC09}"/>
          </ac:spMkLst>
        </pc:spChg>
      </pc:sldChg>
      <pc:sldChg chg="modSp add del mod">
        <pc:chgData name="Mark Zimmermann" userId="27fa454f-97d9-46ec-9fb3-fd9c22b9a524" providerId="ADAL" clId="{D0C93801-0077-DC46-8A1D-C77F396E24D5}" dt="2022-06-15T20:44:44.482" v="368" actId="2696"/>
        <pc:sldMkLst>
          <pc:docMk/>
          <pc:sldMk cId="2396591983" sldId="384"/>
        </pc:sldMkLst>
        <pc:spChg chg="mod">
          <ac:chgData name="Mark Zimmermann" userId="27fa454f-97d9-46ec-9fb3-fd9c22b9a524" providerId="ADAL" clId="{D0C93801-0077-DC46-8A1D-C77F396E24D5}" dt="2022-06-15T20:13:17.059" v="271" actId="113"/>
          <ac:spMkLst>
            <pc:docMk/>
            <pc:sldMk cId="2396591983" sldId="384"/>
            <ac:spMk id="2" creationId="{F1E44DBE-D7E4-7647-8BE3-D504C267AC09}"/>
          </ac:spMkLst>
        </pc:spChg>
      </pc:sldChg>
      <pc:sldChg chg="modSp add del mod">
        <pc:chgData name="Mark Zimmermann" userId="27fa454f-97d9-46ec-9fb3-fd9c22b9a524" providerId="ADAL" clId="{D0C93801-0077-DC46-8A1D-C77F396E24D5}" dt="2022-06-15T20:44:44.482" v="368" actId="2696"/>
        <pc:sldMkLst>
          <pc:docMk/>
          <pc:sldMk cId="2673970425" sldId="385"/>
        </pc:sldMkLst>
        <pc:spChg chg="mod">
          <ac:chgData name="Mark Zimmermann" userId="27fa454f-97d9-46ec-9fb3-fd9c22b9a524" providerId="ADAL" clId="{D0C93801-0077-DC46-8A1D-C77F396E24D5}" dt="2022-06-15T20:13:55.130" v="277" actId="1076"/>
          <ac:spMkLst>
            <pc:docMk/>
            <pc:sldMk cId="2673970425" sldId="385"/>
            <ac:spMk id="2" creationId="{F1E44DBE-D7E4-7647-8BE3-D504C267AC09}"/>
          </ac:spMkLst>
        </pc:spChg>
      </pc:sldChg>
      <pc:sldChg chg="modSp add del mod">
        <pc:chgData name="Mark Zimmermann" userId="27fa454f-97d9-46ec-9fb3-fd9c22b9a524" providerId="ADAL" clId="{D0C93801-0077-DC46-8A1D-C77F396E24D5}" dt="2022-06-15T20:44:44.482" v="368" actId="2696"/>
        <pc:sldMkLst>
          <pc:docMk/>
          <pc:sldMk cId="3460437195" sldId="386"/>
        </pc:sldMkLst>
        <pc:spChg chg="mod">
          <ac:chgData name="Mark Zimmermann" userId="27fa454f-97d9-46ec-9fb3-fd9c22b9a524" providerId="ADAL" clId="{D0C93801-0077-DC46-8A1D-C77F396E24D5}" dt="2022-06-15T20:15:33.735" v="292" actId="1076"/>
          <ac:spMkLst>
            <pc:docMk/>
            <pc:sldMk cId="3460437195" sldId="386"/>
            <ac:spMk id="2" creationId="{F1E44DBE-D7E4-7647-8BE3-D504C267AC09}"/>
          </ac:spMkLst>
        </pc:spChg>
      </pc:sldChg>
      <pc:sldChg chg="modSp add del mod">
        <pc:chgData name="Mark Zimmermann" userId="27fa454f-97d9-46ec-9fb3-fd9c22b9a524" providerId="ADAL" clId="{D0C93801-0077-DC46-8A1D-C77F396E24D5}" dt="2022-06-15T20:44:44.482" v="368" actId="2696"/>
        <pc:sldMkLst>
          <pc:docMk/>
          <pc:sldMk cId="3036746369" sldId="387"/>
        </pc:sldMkLst>
        <pc:spChg chg="mod">
          <ac:chgData name="Mark Zimmermann" userId="27fa454f-97d9-46ec-9fb3-fd9c22b9a524" providerId="ADAL" clId="{D0C93801-0077-DC46-8A1D-C77F396E24D5}" dt="2022-06-15T20:16:11.862" v="304" actId="1076"/>
          <ac:spMkLst>
            <pc:docMk/>
            <pc:sldMk cId="3036746369" sldId="387"/>
            <ac:spMk id="2" creationId="{F1E44DBE-D7E4-7647-8BE3-D504C267AC09}"/>
          </ac:spMkLst>
        </pc:spChg>
      </pc:sldChg>
      <pc:sldChg chg="modSp add del mod">
        <pc:chgData name="Mark Zimmermann" userId="27fa454f-97d9-46ec-9fb3-fd9c22b9a524" providerId="ADAL" clId="{D0C93801-0077-DC46-8A1D-C77F396E24D5}" dt="2022-06-15T20:44:44.482" v="368" actId="2696"/>
        <pc:sldMkLst>
          <pc:docMk/>
          <pc:sldMk cId="286326789" sldId="388"/>
        </pc:sldMkLst>
        <pc:spChg chg="mod">
          <ac:chgData name="Mark Zimmermann" userId="27fa454f-97d9-46ec-9fb3-fd9c22b9a524" providerId="ADAL" clId="{D0C93801-0077-DC46-8A1D-C77F396E24D5}" dt="2022-06-15T20:17:38.856" v="318" actId="1076"/>
          <ac:spMkLst>
            <pc:docMk/>
            <pc:sldMk cId="286326789" sldId="388"/>
            <ac:spMk id="2" creationId="{F1E44DBE-D7E4-7647-8BE3-D504C267AC09}"/>
          </ac:spMkLst>
        </pc:spChg>
      </pc:sldChg>
      <pc:sldChg chg="modSp add del mod">
        <pc:chgData name="Mark Zimmermann" userId="27fa454f-97d9-46ec-9fb3-fd9c22b9a524" providerId="ADAL" clId="{D0C93801-0077-DC46-8A1D-C77F396E24D5}" dt="2022-06-15T20:44:44.482" v="368" actId="2696"/>
        <pc:sldMkLst>
          <pc:docMk/>
          <pc:sldMk cId="3780563908" sldId="389"/>
        </pc:sldMkLst>
        <pc:spChg chg="mod">
          <ac:chgData name="Mark Zimmermann" userId="27fa454f-97d9-46ec-9fb3-fd9c22b9a524" providerId="ADAL" clId="{D0C93801-0077-DC46-8A1D-C77F396E24D5}" dt="2022-06-15T20:17:29.566" v="317" actId="1076"/>
          <ac:spMkLst>
            <pc:docMk/>
            <pc:sldMk cId="3780563908" sldId="389"/>
            <ac:spMk id="2" creationId="{F1E44DBE-D7E4-7647-8BE3-D504C267AC09}"/>
          </ac:spMkLst>
        </pc:spChg>
      </pc:sldChg>
      <pc:sldChg chg="modSp add del mod">
        <pc:chgData name="Mark Zimmermann" userId="27fa454f-97d9-46ec-9fb3-fd9c22b9a524" providerId="ADAL" clId="{D0C93801-0077-DC46-8A1D-C77F396E24D5}" dt="2022-06-15T20:44:44.482" v="368" actId="2696"/>
        <pc:sldMkLst>
          <pc:docMk/>
          <pc:sldMk cId="1923023021" sldId="390"/>
        </pc:sldMkLst>
        <pc:spChg chg="mod">
          <ac:chgData name="Mark Zimmermann" userId="27fa454f-97d9-46ec-9fb3-fd9c22b9a524" providerId="ADAL" clId="{D0C93801-0077-DC46-8A1D-C77F396E24D5}" dt="2022-06-15T20:19:02.359" v="341" actId="1076"/>
          <ac:spMkLst>
            <pc:docMk/>
            <pc:sldMk cId="1923023021" sldId="390"/>
            <ac:spMk id="2" creationId="{F1E44DBE-D7E4-7647-8BE3-D504C267AC09}"/>
          </ac:spMkLst>
        </pc:spChg>
      </pc:sldChg>
      <pc:sldChg chg="modSp add del mod">
        <pc:chgData name="Mark Zimmermann" userId="27fa454f-97d9-46ec-9fb3-fd9c22b9a524" providerId="ADAL" clId="{D0C93801-0077-DC46-8A1D-C77F396E24D5}" dt="2022-06-15T20:44:44.482" v="368" actId="2696"/>
        <pc:sldMkLst>
          <pc:docMk/>
          <pc:sldMk cId="3977328034" sldId="391"/>
        </pc:sldMkLst>
        <pc:spChg chg="mod">
          <ac:chgData name="Mark Zimmermann" userId="27fa454f-97d9-46ec-9fb3-fd9c22b9a524" providerId="ADAL" clId="{D0C93801-0077-DC46-8A1D-C77F396E24D5}" dt="2022-06-15T20:20:15.641" v="351" actId="20577"/>
          <ac:spMkLst>
            <pc:docMk/>
            <pc:sldMk cId="3977328034" sldId="391"/>
            <ac:spMk id="2" creationId="{F1E44DBE-D7E4-7647-8BE3-D504C267AC09}"/>
          </ac:spMkLst>
        </pc:spChg>
      </pc:sldChg>
      <pc:sldChg chg="modSp add del mod">
        <pc:chgData name="Mark Zimmermann" userId="27fa454f-97d9-46ec-9fb3-fd9c22b9a524" providerId="ADAL" clId="{D0C93801-0077-DC46-8A1D-C77F396E24D5}" dt="2022-06-15T20:44:44.482" v="368" actId="2696"/>
        <pc:sldMkLst>
          <pc:docMk/>
          <pc:sldMk cId="2793832818" sldId="392"/>
        </pc:sldMkLst>
        <pc:spChg chg="mod">
          <ac:chgData name="Mark Zimmermann" userId="27fa454f-97d9-46ec-9fb3-fd9c22b9a524" providerId="ADAL" clId="{D0C93801-0077-DC46-8A1D-C77F396E24D5}" dt="2022-06-15T20:20:34.581" v="354" actId="21"/>
          <ac:spMkLst>
            <pc:docMk/>
            <pc:sldMk cId="2793832818" sldId="392"/>
            <ac:spMk id="2" creationId="{F1E44DBE-D7E4-7647-8BE3-D504C267AC09}"/>
          </ac:spMkLst>
        </pc:spChg>
      </pc:sldChg>
      <pc:sldChg chg="add del">
        <pc:chgData name="Mark Zimmermann" userId="27fa454f-97d9-46ec-9fb3-fd9c22b9a524" providerId="ADAL" clId="{D0C93801-0077-DC46-8A1D-C77F396E24D5}" dt="2022-06-15T20:20:50.959" v="356" actId="2696"/>
        <pc:sldMkLst>
          <pc:docMk/>
          <pc:sldMk cId="2172038958" sldId="393"/>
        </pc:sldMkLst>
      </pc:sldChg>
    </pc:docChg>
  </pc:docChgLst>
  <pc:docChgLst>
    <pc:chgData name="Mark Zimmermann" userId="27fa454f-97d9-46ec-9fb3-fd9c22b9a524" providerId="ADAL" clId="{9BC2299D-64DA-F748-ABCD-E0173FC88967}"/>
    <pc:docChg chg="custSel addSld delSld modSld">
      <pc:chgData name="Mark Zimmermann" userId="27fa454f-97d9-46ec-9fb3-fd9c22b9a524" providerId="ADAL" clId="{9BC2299D-64DA-F748-ABCD-E0173FC88967}" dt="2023-06-15T16:53:27.414" v="225" actId="20577"/>
      <pc:docMkLst>
        <pc:docMk/>
      </pc:docMkLst>
      <pc:sldChg chg="modSp mod setBg">
        <pc:chgData name="Mark Zimmermann" userId="27fa454f-97d9-46ec-9fb3-fd9c22b9a524" providerId="ADAL" clId="{9BC2299D-64DA-F748-ABCD-E0173FC88967}" dt="2023-06-15T16:51:04.255" v="224"/>
        <pc:sldMkLst>
          <pc:docMk/>
          <pc:sldMk cId="1366218097" sldId="340"/>
        </pc:sldMkLst>
        <pc:spChg chg="mod">
          <ac:chgData name="Mark Zimmermann" userId="27fa454f-97d9-46ec-9fb3-fd9c22b9a524" providerId="ADAL" clId="{9BC2299D-64DA-F748-ABCD-E0173FC88967}" dt="2023-06-15T16:50:24.298" v="221"/>
          <ac:spMkLst>
            <pc:docMk/>
            <pc:sldMk cId="1366218097" sldId="340"/>
            <ac:spMk id="3" creationId="{E48369E5-8B24-A54C-ADCE-BD3A0F9388C2}"/>
          </ac:spMkLst>
        </pc:spChg>
      </pc:sldChg>
      <pc:sldChg chg="modSp mod setBg">
        <pc:chgData name="Mark Zimmermann" userId="27fa454f-97d9-46ec-9fb3-fd9c22b9a524" providerId="ADAL" clId="{9BC2299D-64DA-F748-ABCD-E0173FC88967}" dt="2023-06-15T15:48:28.137" v="7"/>
        <pc:sldMkLst>
          <pc:docMk/>
          <pc:sldMk cId="763107428" sldId="341"/>
        </pc:sldMkLst>
        <pc:spChg chg="mod">
          <ac:chgData name="Mark Zimmermann" userId="27fa454f-97d9-46ec-9fb3-fd9c22b9a524" providerId="ADAL" clId="{9BC2299D-64DA-F748-ABCD-E0173FC88967}" dt="2023-06-15T15:48:20.509" v="5" actId="2711"/>
          <ac:spMkLst>
            <pc:docMk/>
            <pc:sldMk cId="763107428" sldId="341"/>
            <ac:spMk id="2" creationId="{F1E44DBE-D7E4-7647-8BE3-D504C267AC09}"/>
          </ac:spMkLst>
        </pc:spChg>
      </pc:sldChg>
      <pc:sldChg chg="setBg">
        <pc:chgData name="Mark Zimmermann" userId="27fa454f-97d9-46ec-9fb3-fd9c22b9a524" providerId="ADAL" clId="{9BC2299D-64DA-F748-ABCD-E0173FC88967}" dt="2023-06-15T15:47:31.939" v="1"/>
        <pc:sldMkLst>
          <pc:docMk/>
          <pc:sldMk cId="1326427633" sldId="351"/>
        </pc:sldMkLst>
      </pc:sldChg>
      <pc:sldChg chg="modSp mod setBg">
        <pc:chgData name="Mark Zimmermann" userId="27fa454f-97d9-46ec-9fb3-fd9c22b9a524" providerId="ADAL" clId="{9BC2299D-64DA-F748-ABCD-E0173FC88967}" dt="2023-06-15T15:49:44.804" v="14"/>
        <pc:sldMkLst>
          <pc:docMk/>
          <pc:sldMk cId="2331119031" sldId="352"/>
        </pc:sldMkLst>
        <pc:spChg chg="mod">
          <ac:chgData name="Mark Zimmermann" userId="27fa454f-97d9-46ec-9fb3-fd9c22b9a524" providerId="ADAL" clId="{9BC2299D-64DA-F748-ABCD-E0173FC88967}" dt="2023-06-15T15:49:31.677" v="12" actId="1076"/>
          <ac:spMkLst>
            <pc:docMk/>
            <pc:sldMk cId="2331119031" sldId="352"/>
            <ac:spMk id="2" creationId="{F1E44DBE-D7E4-7647-8BE3-D504C267AC09}"/>
          </ac:spMkLst>
        </pc:spChg>
      </pc:sldChg>
      <pc:sldChg chg="modSp mod setBg">
        <pc:chgData name="Mark Zimmermann" userId="27fa454f-97d9-46ec-9fb3-fd9c22b9a524" providerId="ADAL" clId="{9BC2299D-64DA-F748-ABCD-E0173FC88967}" dt="2023-06-15T15:50:31.545" v="20"/>
        <pc:sldMkLst>
          <pc:docMk/>
          <pc:sldMk cId="202579569" sldId="353"/>
        </pc:sldMkLst>
        <pc:spChg chg="mod">
          <ac:chgData name="Mark Zimmermann" userId="27fa454f-97d9-46ec-9fb3-fd9c22b9a524" providerId="ADAL" clId="{9BC2299D-64DA-F748-ABCD-E0173FC88967}" dt="2023-06-15T15:50:24.343" v="18" actId="1076"/>
          <ac:spMkLst>
            <pc:docMk/>
            <pc:sldMk cId="202579569" sldId="353"/>
            <ac:spMk id="2" creationId="{F1E44DBE-D7E4-7647-8BE3-D504C267AC09}"/>
          </ac:spMkLst>
        </pc:spChg>
      </pc:sldChg>
      <pc:sldChg chg="modSp mod setBg">
        <pc:chgData name="Mark Zimmermann" userId="27fa454f-97d9-46ec-9fb3-fd9c22b9a524" providerId="ADAL" clId="{9BC2299D-64DA-F748-ABCD-E0173FC88967}" dt="2023-06-15T15:51:07.127" v="25"/>
        <pc:sldMkLst>
          <pc:docMk/>
          <pc:sldMk cId="2734743627" sldId="354"/>
        </pc:sldMkLst>
        <pc:spChg chg="mod">
          <ac:chgData name="Mark Zimmermann" userId="27fa454f-97d9-46ec-9fb3-fd9c22b9a524" providerId="ADAL" clId="{9BC2299D-64DA-F748-ABCD-E0173FC88967}" dt="2023-06-15T15:50:49.408" v="23" actId="1076"/>
          <ac:spMkLst>
            <pc:docMk/>
            <pc:sldMk cId="2734743627" sldId="354"/>
            <ac:spMk id="2" creationId="{F1E44DBE-D7E4-7647-8BE3-D504C267AC09}"/>
          </ac:spMkLst>
        </pc:spChg>
      </pc:sldChg>
      <pc:sldChg chg="modSp mod setBg">
        <pc:chgData name="Mark Zimmermann" userId="27fa454f-97d9-46ec-9fb3-fd9c22b9a524" providerId="ADAL" clId="{9BC2299D-64DA-F748-ABCD-E0173FC88967}" dt="2023-06-15T15:51:25.175" v="29"/>
        <pc:sldMkLst>
          <pc:docMk/>
          <pc:sldMk cId="3995452982" sldId="355"/>
        </pc:sldMkLst>
        <pc:spChg chg="mod">
          <ac:chgData name="Mark Zimmermann" userId="27fa454f-97d9-46ec-9fb3-fd9c22b9a524" providerId="ADAL" clId="{9BC2299D-64DA-F748-ABCD-E0173FC88967}" dt="2023-06-15T15:51:17.873" v="27" actId="1076"/>
          <ac:spMkLst>
            <pc:docMk/>
            <pc:sldMk cId="3995452982" sldId="355"/>
            <ac:spMk id="2" creationId="{F1E44DBE-D7E4-7647-8BE3-D504C267AC09}"/>
          </ac:spMkLst>
        </pc:spChg>
      </pc:sldChg>
      <pc:sldChg chg="modSp mod setBg">
        <pc:chgData name="Mark Zimmermann" userId="27fa454f-97d9-46ec-9fb3-fd9c22b9a524" providerId="ADAL" clId="{9BC2299D-64DA-F748-ABCD-E0173FC88967}" dt="2023-06-15T15:53:09.401" v="47"/>
        <pc:sldMkLst>
          <pc:docMk/>
          <pc:sldMk cId="3450808560" sldId="356"/>
        </pc:sldMkLst>
        <pc:spChg chg="mod">
          <ac:chgData name="Mark Zimmermann" userId="27fa454f-97d9-46ec-9fb3-fd9c22b9a524" providerId="ADAL" clId="{9BC2299D-64DA-F748-ABCD-E0173FC88967}" dt="2023-06-15T15:52:59.171" v="45" actId="1076"/>
          <ac:spMkLst>
            <pc:docMk/>
            <pc:sldMk cId="3450808560" sldId="356"/>
            <ac:spMk id="2" creationId="{F1E44DBE-D7E4-7647-8BE3-D504C267AC09}"/>
          </ac:spMkLst>
        </pc:spChg>
      </pc:sldChg>
      <pc:sldChg chg="modSp mod setBg">
        <pc:chgData name="Mark Zimmermann" userId="27fa454f-97d9-46ec-9fb3-fd9c22b9a524" providerId="ADAL" clId="{9BC2299D-64DA-F748-ABCD-E0173FC88967}" dt="2023-06-15T15:53:42.485" v="58"/>
        <pc:sldMkLst>
          <pc:docMk/>
          <pc:sldMk cId="3306197683" sldId="357"/>
        </pc:sldMkLst>
        <pc:spChg chg="mod">
          <ac:chgData name="Mark Zimmermann" userId="27fa454f-97d9-46ec-9fb3-fd9c22b9a524" providerId="ADAL" clId="{9BC2299D-64DA-F748-ABCD-E0173FC88967}" dt="2023-06-15T15:53:32.319" v="56" actId="20577"/>
          <ac:spMkLst>
            <pc:docMk/>
            <pc:sldMk cId="3306197683" sldId="357"/>
            <ac:spMk id="2" creationId="{F1E44DBE-D7E4-7647-8BE3-D504C267AC09}"/>
          </ac:spMkLst>
        </pc:spChg>
      </pc:sldChg>
      <pc:sldChg chg="del">
        <pc:chgData name="Mark Zimmermann" userId="27fa454f-97d9-46ec-9fb3-fd9c22b9a524" providerId="ADAL" clId="{9BC2299D-64DA-F748-ABCD-E0173FC88967}" dt="2023-06-15T15:53:47.485" v="59" actId="2696"/>
        <pc:sldMkLst>
          <pc:docMk/>
          <pc:sldMk cId="1214351062" sldId="358"/>
        </pc:sldMkLst>
      </pc:sldChg>
      <pc:sldChg chg="modSp mod setBg">
        <pc:chgData name="Mark Zimmermann" userId="27fa454f-97d9-46ec-9fb3-fd9c22b9a524" providerId="ADAL" clId="{9BC2299D-64DA-F748-ABCD-E0173FC88967}" dt="2023-06-15T15:55:19.190" v="71"/>
        <pc:sldMkLst>
          <pc:docMk/>
          <pc:sldMk cId="1216008263" sldId="359"/>
        </pc:sldMkLst>
        <pc:spChg chg="mod">
          <ac:chgData name="Mark Zimmermann" userId="27fa454f-97d9-46ec-9fb3-fd9c22b9a524" providerId="ADAL" clId="{9BC2299D-64DA-F748-ABCD-E0173FC88967}" dt="2023-06-15T15:55:10.200" v="69" actId="20577"/>
          <ac:spMkLst>
            <pc:docMk/>
            <pc:sldMk cId="1216008263" sldId="359"/>
            <ac:spMk id="2" creationId="{F1E44DBE-D7E4-7647-8BE3-D504C267AC09}"/>
          </ac:spMkLst>
        </pc:spChg>
      </pc:sldChg>
      <pc:sldChg chg="del">
        <pc:chgData name="Mark Zimmermann" userId="27fa454f-97d9-46ec-9fb3-fd9c22b9a524" providerId="ADAL" clId="{9BC2299D-64DA-F748-ABCD-E0173FC88967}" dt="2023-06-15T15:55:26.768" v="72" actId="2696"/>
        <pc:sldMkLst>
          <pc:docMk/>
          <pc:sldMk cId="546285423" sldId="360"/>
        </pc:sldMkLst>
      </pc:sldChg>
      <pc:sldChg chg="modSp mod setBg">
        <pc:chgData name="Mark Zimmermann" userId="27fa454f-97d9-46ec-9fb3-fd9c22b9a524" providerId="ADAL" clId="{9BC2299D-64DA-F748-ABCD-E0173FC88967}" dt="2023-06-15T15:56:17.223" v="79"/>
        <pc:sldMkLst>
          <pc:docMk/>
          <pc:sldMk cId="4018120068" sldId="361"/>
        </pc:sldMkLst>
        <pc:spChg chg="mod">
          <ac:chgData name="Mark Zimmermann" userId="27fa454f-97d9-46ec-9fb3-fd9c22b9a524" providerId="ADAL" clId="{9BC2299D-64DA-F748-ABCD-E0173FC88967}" dt="2023-06-15T15:56:08.744" v="77" actId="1076"/>
          <ac:spMkLst>
            <pc:docMk/>
            <pc:sldMk cId="4018120068" sldId="361"/>
            <ac:spMk id="2" creationId="{F1E44DBE-D7E4-7647-8BE3-D504C267AC09}"/>
          </ac:spMkLst>
        </pc:spChg>
      </pc:sldChg>
      <pc:sldChg chg="modSp mod setBg">
        <pc:chgData name="Mark Zimmermann" userId="27fa454f-97d9-46ec-9fb3-fd9c22b9a524" providerId="ADAL" clId="{9BC2299D-64DA-F748-ABCD-E0173FC88967}" dt="2023-06-15T15:57:03.583" v="86"/>
        <pc:sldMkLst>
          <pc:docMk/>
          <pc:sldMk cId="1333426726" sldId="362"/>
        </pc:sldMkLst>
        <pc:spChg chg="mod">
          <ac:chgData name="Mark Zimmermann" userId="27fa454f-97d9-46ec-9fb3-fd9c22b9a524" providerId="ADAL" clId="{9BC2299D-64DA-F748-ABCD-E0173FC88967}" dt="2023-06-15T15:56:50.901" v="84"/>
          <ac:spMkLst>
            <pc:docMk/>
            <pc:sldMk cId="1333426726" sldId="362"/>
            <ac:spMk id="2" creationId="{F1E44DBE-D7E4-7647-8BE3-D504C267AC09}"/>
          </ac:spMkLst>
        </pc:spChg>
      </pc:sldChg>
      <pc:sldChg chg="setBg">
        <pc:chgData name="Mark Zimmermann" userId="27fa454f-97d9-46ec-9fb3-fd9c22b9a524" providerId="ADAL" clId="{9BC2299D-64DA-F748-ABCD-E0173FC88967}" dt="2023-06-15T15:57:29.747" v="89"/>
        <pc:sldMkLst>
          <pc:docMk/>
          <pc:sldMk cId="681256093" sldId="363"/>
        </pc:sldMkLst>
      </pc:sldChg>
      <pc:sldChg chg="setBg">
        <pc:chgData name="Mark Zimmermann" userId="27fa454f-97d9-46ec-9fb3-fd9c22b9a524" providerId="ADAL" clId="{9BC2299D-64DA-F748-ABCD-E0173FC88967}" dt="2023-06-15T15:58:20.500" v="95"/>
        <pc:sldMkLst>
          <pc:docMk/>
          <pc:sldMk cId="4129506345" sldId="364"/>
        </pc:sldMkLst>
      </pc:sldChg>
      <pc:sldChg chg="modSp mod setBg">
        <pc:chgData name="Mark Zimmermann" userId="27fa454f-97d9-46ec-9fb3-fd9c22b9a524" providerId="ADAL" clId="{9BC2299D-64DA-F748-ABCD-E0173FC88967}" dt="2023-06-15T15:59:26.708" v="109"/>
        <pc:sldMkLst>
          <pc:docMk/>
          <pc:sldMk cId="1120596972" sldId="365"/>
        </pc:sldMkLst>
        <pc:spChg chg="mod">
          <ac:chgData name="Mark Zimmermann" userId="27fa454f-97d9-46ec-9fb3-fd9c22b9a524" providerId="ADAL" clId="{9BC2299D-64DA-F748-ABCD-E0173FC88967}" dt="2023-06-15T15:59:16.312" v="107" actId="5793"/>
          <ac:spMkLst>
            <pc:docMk/>
            <pc:sldMk cId="1120596972" sldId="365"/>
            <ac:spMk id="2" creationId="{F1E44DBE-D7E4-7647-8BE3-D504C267AC09}"/>
          </ac:spMkLst>
        </pc:spChg>
      </pc:sldChg>
      <pc:sldChg chg="modSp mod setBg">
        <pc:chgData name="Mark Zimmermann" userId="27fa454f-97d9-46ec-9fb3-fd9c22b9a524" providerId="ADAL" clId="{9BC2299D-64DA-F748-ABCD-E0173FC88967}" dt="2023-06-15T16:00:05.507" v="119"/>
        <pc:sldMkLst>
          <pc:docMk/>
          <pc:sldMk cId="2560512416" sldId="366"/>
        </pc:sldMkLst>
        <pc:spChg chg="mod">
          <ac:chgData name="Mark Zimmermann" userId="27fa454f-97d9-46ec-9fb3-fd9c22b9a524" providerId="ADAL" clId="{9BC2299D-64DA-F748-ABCD-E0173FC88967}" dt="2023-06-15T15:59:55.874" v="117" actId="20577"/>
          <ac:spMkLst>
            <pc:docMk/>
            <pc:sldMk cId="2560512416" sldId="366"/>
            <ac:spMk id="2" creationId="{F1E44DBE-D7E4-7647-8BE3-D504C267AC09}"/>
          </ac:spMkLst>
        </pc:spChg>
      </pc:sldChg>
      <pc:sldChg chg="modSp mod setBg">
        <pc:chgData name="Mark Zimmermann" userId="27fa454f-97d9-46ec-9fb3-fd9c22b9a524" providerId="ADAL" clId="{9BC2299D-64DA-F748-ABCD-E0173FC88967}" dt="2023-06-15T16:00:45.259" v="129"/>
        <pc:sldMkLst>
          <pc:docMk/>
          <pc:sldMk cId="3260139628" sldId="367"/>
        </pc:sldMkLst>
        <pc:spChg chg="mod">
          <ac:chgData name="Mark Zimmermann" userId="27fa454f-97d9-46ec-9fb3-fd9c22b9a524" providerId="ADAL" clId="{9BC2299D-64DA-F748-ABCD-E0173FC88967}" dt="2023-06-15T16:00:35.902" v="127" actId="20577"/>
          <ac:spMkLst>
            <pc:docMk/>
            <pc:sldMk cId="3260139628" sldId="367"/>
            <ac:spMk id="2" creationId="{F1E44DBE-D7E4-7647-8BE3-D504C267AC09}"/>
          </ac:spMkLst>
        </pc:spChg>
      </pc:sldChg>
      <pc:sldChg chg="modSp mod setBg">
        <pc:chgData name="Mark Zimmermann" userId="27fa454f-97d9-46ec-9fb3-fd9c22b9a524" providerId="ADAL" clId="{9BC2299D-64DA-F748-ABCD-E0173FC88967}" dt="2023-06-15T16:01:40.360" v="136"/>
        <pc:sldMkLst>
          <pc:docMk/>
          <pc:sldMk cId="3805281716" sldId="368"/>
        </pc:sldMkLst>
        <pc:spChg chg="mod">
          <ac:chgData name="Mark Zimmermann" userId="27fa454f-97d9-46ec-9fb3-fd9c22b9a524" providerId="ADAL" clId="{9BC2299D-64DA-F748-ABCD-E0173FC88967}" dt="2023-06-15T16:01:33.104" v="134" actId="1076"/>
          <ac:spMkLst>
            <pc:docMk/>
            <pc:sldMk cId="3805281716" sldId="368"/>
            <ac:spMk id="2" creationId="{F1E44DBE-D7E4-7647-8BE3-D504C267AC09}"/>
          </ac:spMkLst>
        </pc:spChg>
      </pc:sldChg>
      <pc:sldChg chg="modSp mod setBg">
        <pc:chgData name="Mark Zimmermann" userId="27fa454f-97d9-46ec-9fb3-fd9c22b9a524" providerId="ADAL" clId="{9BC2299D-64DA-F748-ABCD-E0173FC88967}" dt="2023-06-15T16:01:56.490" v="139"/>
        <pc:sldMkLst>
          <pc:docMk/>
          <pc:sldMk cId="1848716382" sldId="369"/>
        </pc:sldMkLst>
        <pc:spChg chg="mod">
          <ac:chgData name="Mark Zimmermann" userId="27fa454f-97d9-46ec-9fb3-fd9c22b9a524" providerId="ADAL" clId="{9BC2299D-64DA-F748-ABCD-E0173FC88967}" dt="2023-06-15T16:01:47.773" v="137"/>
          <ac:spMkLst>
            <pc:docMk/>
            <pc:sldMk cId="1848716382" sldId="369"/>
            <ac:spMk id="2" creationId="{F1E44DBE-D7E4-7647-8BE3-D504C267AC09}"/>
          </ac:spMkLst>
        </pc:spChg>
      </pc:sldChg>
      <pc:sldChg chg="del">
        <pc:chgData name="Mark Zimmermann" userId="27fa454f-97d9-46ec-9fb3-fd9c22b9a524" providerId="ADAL" clId="{9BC2299D-64DA-F748-ABCD-E0173FC88967}" dt="2023-06-15T16:02:03.686" v="140" actId="2696"/>
        <pc:sldMkLst>
          <pc:docMk/>
          <pc:sldMk cId="1604100607" sldId="370"/>
        </pc:sldMkLst>
      </pc:sldChg>
      <pc:sldChg chg="del">
        <pc:chgData name="Mark Zimmermann" userId="27fa454f-97d9-46ec-9fb3-fd9c22b9a524" providerId="ADAL" clId="{9BC2299D-64DA-F748-ABCD-E0173FC88967}" dt="2023-06-15T16:02:04.775" v="141" actId="2696"/>
        <pc:sldMkLst>
          <pc:docMk/>
          <pc:sldMk cId="1473730045" sldId="371"/>
        </pc:sldMkLst>
      </pc:sldChg>
      <pc:sldChg chg="setBg">
        <pc:chgData name="Mark Zimmermann" userId="27fa454f-97d9-46ec-9fb3-fd9c22b9a524" providerId="ADAL" clId="{9BC2299D-64DA-F748-ABCD-E0173FC88967}" dt="2023-06-15T16:02:31.122" v="143"/>
        <pc:sldMkLst>
          <pc:docMk/>
          <pc:sldMk cId="370711302" sldId="372"/>
        </pc:sldMkLst>
      </pc:sldChg>
      <pc:sldChg chg="setBg">
        <pc:chgData name="Mark Zimmermann" userId="27fa454f-97d9-46ec-9fb3-fd9c22b9a524" providerId="ADAL" clId="{9BC2299D-64DA-F748-ABCD-E0173FC88967}" dt="2023-06-15T16:42:32.805" v="163"/>
        <pc:sldMkLst>
          <pc:docMk/>
          <pc:sldMk cId="1392842449" sldId="373"/>
        </pc:sldMkLst>
      </pc:sldChg>
      <pc:sldChg chg="del">
        <pc:chgData name="Mark Zimmermann" userId="27fa454f-97d9-46ec-9fb3-fd9c22b9a524" providerId="ADAL" clId="{9BC2299D-64DA-F748-ABCD-E0173FC88967}" dt="2023-06-15T16:42:36.332" v="164" actId="2696"/>
        <pc:sldMkLst>
          <pc:docMk/>
          <pc:sldMk cId="722473209" sldId="374"/>
        </pc:sldMkLst>
      </pc:sldChg>
      <pc:sldChg chg="modSp mod setBg">
        <pc:chgData name="Mark Zimmermann" userId="27fa454f-97d9-46ec-9fb3-fd9c22b9a524" providerId="ADAL" clId="{9BC2299D-64DA-F748-ABCD-E0173FC88967}" dt="2023-06-15T16:43:44.177" v="173"/>
        <pc:sldMkLst>
          <pc:docMk/>
          <pc:sldMk cId="2983573687" sldId="375"/>
        </pc:sldMkLst>
        <pc:spChg chg="mod">
          <ac:chgData name="Mark Zimmermann" userId="27fa454f-97d9-46ec-9fb3-fd9c22b9a524" providerId="ADAL" clId="{9BC2299D-64DA-F748-ABCD-E0173FC88967}" dt="2023-06-15T16:43:36.601" v="171" actId="1076"/>
          <ac:spMkLst>
            <pc:docMk/>
            <pc:sldMk cId="2983573687" sldId="375"/>
            <ac:spMk id="2" creationId="{F1E44DBE-D7E4-7647-8BE3-D504C267AC09}"/>
          </ac:spMkLst>
        </pc:spChg>
      </pc:sldChg>
      <pc:sldChg chg="del">
        <pc:chgData name="Mark Zimmermann" userId="27fa454f-97d9-46ec-9fb3-fd9c22b9a524" providerId="ADAL" clId="{9BC2299D-64DA-F748-ABCD-E0173FC88967}" dt="2023-06-15T16:43:49.763" v="174" actId="2696"/>
        <pc:sldMkLst>
          <pc:docMk/>
          <pc:sldMk cId="3557531707" sldId="376"/>
        </pc:sldMkLst>
      </pc:sldChg>
      <pc:sldChg chg="del">
        <pc:chgData name="Mark Zimmermann" userId="27fa454f-97d9-46ec-9fb3-fd9c22b9a524" providerId="ADAL" clId="{9BC2299D-64DA-F748-ABCD-E0173FC88967}" dt="2023-06-15T16:43:50.388" v="175" actId="2696"/>
        <pc:sldMkLst>
          <pc:docMk/>
          <pc:sldMk cId="147246929" sldId="377"/>
        </pc:sldMkLst>
      </pc:sldChg>
      <pc:sldChg chg="del">
        <pc:chgData name="Mark Zimmermann" userId="27fa454f-97d9-46ec-9fb3-fd9c22b9a524" providerId="ADAL" clId="{9BC2299D-64DA-F748-ABCD-E0173FC88967}" dt="2023-06-15T16:43:51.066" v="176" actId="2696"/>
        <pc:sldMkLst>
          <pc:docMk/>
          <pc:sldMk cId="482621693" sldId="378"/>
        </pc:sldMkLst>
      </pc:sldChg>
      <pc:sldChg chg="del">
        <pc:chgData name="Mark Zimmermann" userId="27fa454f-97d9-46ec-9fb3-fd9c22b9a524" providerId="ADAL" clId="{9BC2299D-64DA-F748-ABCD-E0173FC88967}" dt="2023-06-15T16:43:51.810" v="177" actId="2696"/>
        <pc:sldMkLst>
          <pc:docMk/>
          <pc:sldMk cId="2767526569" sldId="379"/>
        </pc:sldMkLst>
      </pc:sldChg>
      <pc:sldChg chg="del">
        <pc:chgData name="Mark Zimmermann" userId="27fa454f-97d9-46ec-9fb3-fd9c22b9a524" providerId="ADAL" clId="{9BC2299D-64DA-F748-ABCD-E0173FC88967}" dt="2023-06-15T16:43:52.550" v="178" actId="2696"/>
        <pc:sldMkLst>
          <pc:docMk/>
          <pc:sldMk cId="2471633074" sldId="380"/>
        </pc:sldMkLst>
      </pc:sldChg>
      <pc:sldChg chg="setBg">
        <pc:chgData name="Mark Zimmermann" userId="27fa454f-97d9-46ec-9fb3-fd9c22b9a524" providerId="ADAL" clId="{9BC2299D-64DA-F748-ABCD-E0173FC88967}" dt="2023-06-15T16:45:11.298" v="180"/>
        <pc:sldMkLst>
          <pc:docMk/>
          <pc:sldMk cId="1372038703" sldId="381"/>
        </pc:sldMkLst>
      </pc:sldChg>
      <pc:sldChg chg="modSp mod setBg">
        <pc:chgData name="Mark Zimmermann" userId="27fa454f-97d9-46ec-9fb3-fd9c22b9a524" providerId="ADAL" clId="{9BC2299D-64DA-F748-ABCD-E0173FC88967}" dt="2023-06-15T16:46:53.065" v="194" actId="1076"/>
        <pc:sldMkLst>
          <pc:docMk/>
          <pc:sldMk cId="3993688311" sldId="382"/>
        </pc:sldMkLst>
        <pc:spChg chg="mod">
          <ac:chgData name="Mark Zimmermann" userId="27fa454f-97d9-46ec-9fb3-fd9c22b9a524" providerId="ADAL" clId="{9BC2299D-64DA-F748-ABCD-E0173FC88967}" dt="2023-06-15T16:46:53.065" v="194" actId="1076"/>
          <ac:spMkLst>
            <pc:docMk/>
            <pc:sldMk cId="3993688311" sldId="382"/>
            <ac:spMk id="2" creationId="{F1E44DBE-D7E4-7647-8BE3-D504C267AC09}"/>
          </ac:spMkLst>
        </pc:spChg>
      </pc:sldChg>
      <pc:sldChg chg="modSp mod setBg">
        <pc:chgData name="Mark Zimmermann" userId="27fa454f-97d9-46ec-9fb3-fd9c22b9a524" providerId="ADAL" clId="{9BC2299D-64DA-F748-ABCD-E0173FC88967}" dt="2023-06-15T16:48:15.901" v="202"/>
        <pc:sldMkLst>
          <pc:docMk/>
          <pc:sldMk cId="1778629379" sldId="383"/>
        </pc:sldMkLst>
        <pc:spChg chg="mod">
          <ac:chgData name="Mark Zimmermann" userId="27fa454f-97d9-46ec-9fb3-fd9c22b9a524" providerId="ADAL" clId="{9BC2299D-64DA-F748-ABCD-E0173FC88967}" dt="2023-06-15T16:48:07.633" v="200" actId="1076"/>
          <ac:spMkLst>
            <pc:docMk/>
            <pc:sldMk cId="1778629379" sldId="383"/>
            <ac:spMk id="2" creationId="{F1E44DBE-D7E4-7647-8BE3-D504C267AC09}"/>
          </ac:spMkLst>
        </pc:spChg>
      </pc:sldChg>
      <pc:sldChg chg="modSp mod setBg">
        <pc:chgData name="Mark Zimmermann" userId="27fa454f-97d9-46ec-9fb3-fd9c22b9a524" providerId="ADAL" clId="{9BC2299D-64DA-F748-ABCD-E0173FC88967}" dt="2023-06-15T16:48:47.591" v="208"/>
        <pc:sldMkLst>
          <pc:docMk/>
          <pc:sldMk cId="3900095598" sldId="384"/>
        </pc:sldMkLst>
        <pc:spChg chg="mod">
          <ac:chgData name="Mark Zimmermann" userId="27fa454f-97d9-46ec-9fb3-fd9c22b9a524" providerId="ADAL" clId="{9BC2299D-64DA-F748-ABCD-E0173FC88967}" dt="2023-06-15T16:48:40.065" v="206" actId="1076"/>
          <ac:spMkLst>
            <pc:docMk/>
            <pc:sldMk cId="3900095598" sldId="384"/>
            <ac:spMk id="2" creationId="{F1E44DBE-D7E4-7647-8BE3-D504C267AC09}"/>
          </ac:spMkLst>
        </pc:spChg>
      </pc:sldChg>
      <pc:sldChg chg="modSp mod setBg">
        <pc:chgData name="Mark Zimmermann" userId="27fa454f-97d9-46ec-9fb3-fd9c22b9a524" providerId="ADAL" clId="{9BC2299D-64DA-F748-ABCD-E0173FC88967}" dt="2023-06-15T16:49:27.800" v="214"/>
        <pc:sldMkLst>
          <pc:docMk/>
          <pc:sldMk cId="768180346" sldId="385"/>
        </pc:sldMkLst>
        <pc:spChg chg="mod">
          <ac:chgData name="Mark Zimmermann" userId="27fa454f-97d9-46ec-9fb3-fd9c22b9a524" providerId="ADAL" clId="{9BC2299D-64DA-F748-ABCD-E0173FC88967}" dt="2023-06-15T16:49:20.798" v="212" actId="1076"/>
          <ac:spMkLst>
            <pc:docMk/>
            <pc:sldMk cId="768180346" sldId="385"/>
            <ac:spMk id="2" creationId="{F1E44DBE-D7E4-7647-8BE3-D504C267AC09}"/>
          </ac:spMkLst>
        </pc:spChg>
      </pc:sldChg>
      <pc:sldChg chg="modSp mod setBg">
        <pc:chgData name="Mark Zimmermann" userId="27fa454f-97d9-46ec-9fb3-fd9c22b9a524" providerId="ADAL" clId="{9BC2299D-64DA-F748-ABCD-E0173FC88967}" dt="2023-06-15T15:56:43.092" v="83"/>
        <pc:sldMkLst>
          <pc:docMk/>
          <pc:sldMk cId="838896132" sldId="386"/>
        </pc:sldMkLst>
        <pc:spChg chg="mod">
          <ac:chgData name="Mark Zimmermann" userId="27fa454f-97d9-46ec-9fb3-fd9c22b9a524" providerId="ADAL" clId="{9BC2299D-64DA-F748-ABCD-E0173FC88967}" dt="2023-06-15T15:56:30.129" v="81" actId="21"/>
          <ac:spMkLst>
            <pc:docMk/>
            <pc:sldMk cId="838896132" sldId="386"/>
            <ac:spMk id="2" creationId="{F1E44DBE-D7E4-7647-8BE3-D504C267AC09}"/>
          </ac:spMkLst>
        </pc:spChg>
      </pc:sldChg>
      <pc:sldChg chg="modSp add mod">
        <pc:chgData name="Mark Zimmermann" userId="27fa454f-97d9-46ec-9fb3-fd9c22b9a524" providerId="ADAL" clId="{9BC2299D-64DA-F748-ABCD-E0173FC88967}" dt="2023-06-15T15:57:59.256" v="93" actId="2711"/>
        <pc:sldMkLst>
          <pc:docMk/>
          <pc:sldMk cId="395380119" sldId="387"/>
        </pc:sldMkLst>
        <pc:spChg chg="mod">
          <ac:chgData name="Mark Zimmermann" userId="27fa454f-97d9-46ec-9fb3-fd9c22b9a524" providerId="ADAL" clId="{9BC2299D-64DA-F748-ABCD-E0173FC88967}" dt="2023-06-15T15:57:59.256" v="93" actId="2711"/>
          <ac:spMkLst>
            <pc:docMk/>
            <pc:sldMk cId="395380119" sldId="387"/>
            <ac:spMk id="2" creationId="{F1E44DBE-D7E4-7647-8BE3-D504C267AC09}"/>
          </ac:spMkLst>
        </pc:spChg>
      </pc:sldChg>
      <pc:sldChg chg="del">
        <pc:chgData name="Mark Zimmermann" userId="27fa454f-97d9-46ec-9fb3-fd9c22b9a524" providerId="ADAL" clId="{9BC2299D-64DA-F748-ABCD-E0173FC88967}" dt="2023-06-15T15:57:09.210" v="87" actId="2696"/>
        <pc:sldMkLst>
          <pc:docMk/>
          <pc:sldMk cId="899339507" sldId="387"/>
        </pc:sldMkLst>
      </pc:sldChg>
      <pc:sldChg chg="modSp add mod">
        <pc:chgData name="Mark Zimmermann" userId="27fa454f-97d9-46ec-9fb3-fd9c22b9a524" providerId="ADAL" clId="{9BC2299D-64DA-F748-ABCD-E0173FC88967}" dt="2023-06-15T15:58:42.551" v="99" actId="2711"/>
        <pc:sldMkLst>
          <pc:docMk/>
          <pc:sldMk cId="1611489397" sldId="388"/>
        </pc:sldMkLst>
        <pc:spChg chg="mod">
          <ac:chgData name="Mark Zimmermann" userId="27fa454f-97d9-46ec-9fb3-fd9c22b9a524" providerId="ADAL" clId="{9BC2299D-64DA-F748-ABCD-E0173FC88967}" dt="2023-06-15T15:58:42.551" v="99" actId="2711"/>
          <ac:spMkLst>
            <pc:docMk/>
            <pc:sldMk cId="1611489397" sldId="388"/>
            <ac:spMk id="2" creationId="{F1E44DBE-D7E4-7647-8BE3-D504C267AC09}"/>
          </ac:spMkLst>
        </pc:spChg>
      </pc:sldChg>
      <pc:sldChg chg="modSp add mod">
        <pc:chgData name="Mark Zimmermann" userId="27fa454f-97d9-46ec-9fb3-fd9c22b9a524" providerId="ADAL" clId="{9BC2299D-64DA-F748-ABCD-E0173FC88967}" dt="2023-06-15T16:03:22.637" v="150" actId="1076"/>
        <pc:sldMkLst>
          <pc:docMk/>
          <pc:sldMk cId="4290559557" sldId="389"/>
        </pc:sldMkLst>
        <pc:spChg chg="mod">
          <ac:chgData name="Mark Zimmermann" userId="27fa454f-97d9-46ec-9fb3-fd9c22b9a524" providerId="ADAL" clId="{9BC2299D-64DA-F748-ABCD-E0173FC88967}" dt="2023-06-15T16:03:22.637" v="150" actId="1076"/>
          <ac:spMkLst>
            <pc:docMk/>
            <pc:sldMk cId="4290559557" sldId="389"/>
            <ac:spMk id="2" creationId="{F1E44DBE-D7E4-7647-8BE3-D504C267AC09}"/>
          </ac:spMkLst>
        </pc:spChg>
      </pc:sldChg>
      <pc:sldChg chg="modSp add mod">
        <pc:chgData name="Mark Zimmermann" userId="27fa454f-97d9-46ec-9fb3-fd9c22b9a524" providerId="ADAL" clId="{9BC2299D-64DA-F748-ABCD-E0173FC88967}" dt="2023-06-15T16:03:44.819" v="153" actId="2711"/>
        <pc:sldMkLst>
          <pc:docMk/>
          <pc:sldMk cId="28116867" sldId="390"/>
        </pc:sldMkLst>
        <pc:spChg chg="mod">
          <ac:chgData name="Mark Zimmermann" userId="27fa454f-97d9-46ec-9fb3-fd9c22b9a524" providerId="ADAL" clId="{9BC2299D-64DA-F748-ABCD-E0173FC88967}" dt="2023-06-15T16:03:44.819" v="153" actId="2711"/>
          <ac:spMkLst>
            <pc:docMk/>
            <pc:sldMk cId="28116867" sldId="390"/>
            <ac:spMk id="2" creationId="{F1E44DBE-D7E4-7647-8BE3-D504C267AC09}"/>
          </ac:spMkLst>
        </pc:spChg>
      </pc:sldChg>
      <pc:sldChg chg="modSp add mod">
        <pc:chgData name="Mark Zimmermann" userId="27fa454f-97d9-46ec-9fb3-fd9c22b9a524" providerId="ADAL" clId="{9BC2299D-64DA-F748-ABCD-E0173FC88967}" dt="2023-06-15T16:42:15.334" v="161" actId="1076"/>
        <pc:sldMkLst>
          <pc:docMk/>
          <pc:sldMk cId="256693915" sldId="391"/>
        </pc:sldMkLst>
        <pc:spChg chg="mod">
          <ac:chgData name="Mark Zimmermann" userId="27fa454f-97d9-46ec-9fb3-fd9c22b9a524" providerId="ADAL" clId="{9BC2299D-64DA-F748-ABCD-E0173FC88967}" dt="2023-06-15T16:42:15.334" v="161" actId="1076"/>
          <ac:spMkLst>
            <pc:docMk/>
            <pc:sldMk cId="256693915" sldId="391"/>
            <ac:spMk id="2" creationId="{F1E44DBE-D7E4-7647-8BE3-D504C267AC09}"/>
          </ac:spMkLst>
        </pc:spChg>
      </pc:sldChg>
      <pc:sldChg chg="modSp add mod">
        <pc:chgData name="Mark Zimmermann" userId="27fa454f-97d9-46ec-9fb3-fd9c22b9a524" providerId="ADAL" clId="{9BC2299D-64DA-F748-ABCD-E0173FC88967}" dt="2023-06-15T16:49:45.617" v="217" actId="21"/>
        <pc:sldMkLst>
          <pc:docMk/>
          <pc:sldMk cId="2118772548" sldId="392"/>
        </pc:sldMkLst>
        <pc:spChg chg="mod">
          <ac:chgData name="Mark Zimmermann" userId="27fa454f-97d9-46ec-9fb3-fd9c22b9a524" providerId="ADAL" clId="{9BC2299D-64DA-F748-ABCD-E0173FC88967}" dt="2023-06-15T16:49:45.617" v="217" actId="21"/>
          <ac:spMkLst>
            <pc:docMk/>
            <pc:sldMk cId="2118772548" sldId="392"/>
            <ac:spMk id="2" creationId="{F1E44DBE-D7E4-7647-8BE3-D504C267AC09}"/>
          </ac:spMkLst>
        </pc:spChg>
      </pc:sldChg>
      <pc:sldChg chg="modSp add mod">
        <pc:chgData name="Mark Zimmermann" userId="27fa454f-97d9-46ec-9fb3-fd9c22b9a524" providerId="ADAL" clId="{9BC2299D-64DA-F748-ABCD-E0173FC88967}" dt="2023-06-15T16:53:27.414" v="225" actId="20577"/>
        <pc:sldMkLst>
          <pc:docMk/>
          <pc:sldMk cId="1080431647" sldId="393"/>
        </pc:sldMkLst>
        <pc:spChg chg="mod">
          <ac:chgData name="Mark Zimmermann" userId="27fa454f-97d9-46ec-9fb3-fd9c22b9a524" providerId="ADAL" clId="{9BC2299D-64DA-F748-ABCD-E0173FC88967}" dt="2023-06-15T16:53:27.414" v="225" actId="20577"/>
          <ac:spMkLst>
            <pc:docMk/>
            <pc:sldMk cId="1080431647" sldId="393"/>
            <ac:spMk id="2" creationId="{F1E44DBE-D7E4-7647-8BE3-D504C267AC09}"/>
          </ac:spMkLst>
        </pc:spChg>
      </pc:sldChg>
    </pc:docChg>
  </pc:docChgLst>
  <pc:docChgLst>
    <pc:chgData name="Mark Zimmermann" userId="27fa454f-97d9-46ec-9fb3-fd9c22b9a524" providerId="ADAL" clId="{C56AF66A-6A01-BC41-BB01-240F2C7CA70E}"/>
    <pc:docChg chg="undo custSel addSld delSld modSld modMainMaster">
      <pc:chgData name="Mark Zimmermann" userId="27fa454f-97d9-46ec-9fb3-fd9c22b9a524" providerId="ADAL" clId="{C56AF66A-6A01-BC41-BB01-240F2C7CA70E}" dt="2020-11-10T17:20:05.184" v="326" actId="1076"/>
      <pc:docMkLst>
        <pc:docMk/>
      </pc:docMkLst>
      <pc:sldChg chg="del setBg">
        <pc:chgData name="Mark Zimmermann" userId="27fa454f-97d9-46ec-9fb3-fd9c22b9a524" providerId="ADAL" clId="{C56AF66A-6A01-BC41-BB01-240F2C7CA70E}" dt="2020-10-15T16:08:22.073" v="10" actId="2696"/>
        <pc:sldMkLst>
          <pc:docMk/>
          <pc:sldMk cId="380811281" sldId="281"/>
        </pc:sldMkLst>
      </pc:sldChg>
      <pc:sldChg chg="addSp modSp mod setBg">
        <pc:chgData name="Mark Zimmermann" userId="27fa454f-97d9-46ec-9fb3-fd9c22b9a524" providerId="ADAL" clId="{C56AF66A-6A01-BC41-BB01-240F2C7CA70E}" dt="2020-10-15T16:53:26.596" v="88" actId="1076"/>
        <pc:sldMkLst>
          <pc:docMk/>
          <pc:sldMk cId="4007399264" sldId="319"/>
        </pc:sldMkLst>
        <pc:spChg chg="add mod">
          <ac:chgData name="Mark Zimmermann" userId="27fa454f-97d9-46ec-9fb3-fd9c22b9a524" providerId="ADAL" clId="{C56AF66A-6A01-BC41-BB01-240F2C7CA70E}" dt="2020-10-15T16:53:26.596" v="88" actId="1076"/>
          <ac:spMkLst>
            <pc:docMk/>
            <pc:sldMk cId="4007399264" sldId="319"/>
            <ac:spMk id="2" creationId="{F1E44DBE-D7E4-7647-8BE3-D504C267AC09}"/>
          </ac:spMkLst>
        </pc:spChg>
      </pc:sldChg>
      <pc:sldChg chg="addSp delSp modSp mod">
        <pc:chgData name="Mark Zimmermann" userId="27fa454f-97d9-46ec-9fb3-fd9c22b9a524" providerId="ADAL" clId="{C56AF66A-6A01-BC41-BB01-240F2C7CA70E}" dt="2020-11-10T17:19:22.578" v="322" actId="1076"/>
        <pc:sldMkLst>
          <pc:docMk/>
          <pc:sldMk cId="2192593353" sldId="320"/>
        </pc:sldMkLst>
        <pc:spChg chg="add mod">
          <ac:chgData name="Mark Zimmermann" userId="27fa454f-97d9-46ec-9fb3-fd9c22b9a524" providerId="ADAL" clId="{C56AF66A-6A01-BC41-BB01-240F2C7CA70E}" dt="2020-11-10T17:19:22.578" v="322" actId="1076"/>
          <ac:spMkLst>
            <pc:docMk/>
            <pc:sldMk cId="2192593353" sldId="320"/>
            <ac:spMk id="3" creationId="{05645990-8BEB-9D4E-B5F9-C55C2896208C}"/>
          </ac:spMkLst>
        </pc:spChg>
        <pc:spChg chg="del mod">
          <ac:chgData name="Mark Zimmermann" userId="27fa454f-97d9-46ec-9fb3-fd9c22b9a524" providerId="ADAL" clId="{C56AF66A-6A01-BC41-BB01-240F2C7CA70E}" dt="2020-10-15T16:44:22.197" v="19" actId="21"/>
          <ac:spMkLst>
            <pc:docMk/>
            <pc:sldMk cId="2192593353" sldId="320"/>
            <ac:spMk id="6" creationId="{3A9605B5-F81F-3946-B0D5-305DCE9FC6B0}"/>
          </ac:spMkLst>
        </pc:spChg>
      </pc:sldChg>
      <pc:sldChg chg="modSp mod">
        <pc:chgData name="Mark Zimmermann" userId="27fa454f-97d9-46ec-9fb3-fd9c22b9a524" providerId="ADAL" clId="{C56AF66A-6A01-BC41-BB01-240F2C7CA70E}" dt="2020-11-10T17:19:29.407" v="323" actId="1076"/>
        <pc:sldMkLst>
          <pc:docMk/>
          <pc:sldMk cId="1923589839" sldId="321"/>
        </pc:sldMkLst>
        <pc:spChg chg="mod">
          <ac:chgData name="Mark Zimmermann" userId="27fa454f-97d9-46ec-9fb3-fd9c22b9a524" providerId="ADAL" clId="{C56AF66A-6A01-BC41-BB01-240F2C7CA70E}" dt="2020-11-10T17:19:29.407" v="323" actId="1076"/>
          <ac:spMkLst>
            <pc:docMk/>
            <pc:sldMk cId="1923589839" sldId="321"/>
            <ac:spMk id="6" creationId="{3A9605B5-F81F-3946-B0D5-305DCE9FC6B0}"/>
          </ac:spMkLst>
        </pc:spChg>
      </pc:sldChg>
      <pc:sldChg chg="modSp mod">
        <pc:chgData name="Mark Zimmermann" userId="27fa454f-97d9-46ec-9fb3-fd9c22b9a524" providerId="ADAL" clId="{C56AF66A-6A01-BC41-BB01-240F2C7CA70E}" dt="2020-10-15T16:59:19.789" v="155" actId="21"/>
        <pc:sldMkLst>
          <pc:docMk/>
          <pc:sldMk cId="1452434532" sldId="322"/>
        </pc:sldMkLst>
        <pc:spChg chg="mod">
          <ac:chgData name="Mark Zimmermann" userId="27fa454f-97d9-46ec-9fb3-fd9c22b9a524" providerId="ADAL" clId="{C56AF66A-6A01-BC41-BB01-240F2C7CA70E}" dt="2020-10-15T16:59:19.789" v="155" actId="21"/>
          <ac:spMkLst>
            <pc:docMk/>
            <pc:sldMk cId="1452434532" sldId="322"/>
            <ac:spMk id="6" creationId="{3A9605B5-F81F-3946-B0D5-305DCE9FC6B0}"/>
          </ac:spMkLst>
        </pc:spChg>
      </pc:sldChg>
      <pc:sldChg chg="modSp mod">
        <pc:chgData name="Mark Zimmermann" userId="27fa454f-97d9-46ec-9fb3-fd9c22b9a524" providerId="ADAL" clId="{C56AF66A-6A01-BC41-BB01-240F2C7CA70E}" dt="2020-10-15T16:59:42.229" v="162" actId="20577"/>
        <pc:sldMkLst>
          <pc:docMk/>
          <pc:sldMk cId="2056241555" sldId="323"/>
        </pc:sldMkLst>
        <pc:spChg chg="mod">
          <ac:chgData name="Mark Zimmermann" userId="27fa454f-97d9-46ec-9fb3-fd9c22b9a524" providerId="ADAL" clId="{C56AF66A-6A01-BC41-BB01-240F2C7CA70E}" dt="2020-10-15T16:59:42.229" v="162" actId="20577"/>
          <ac:spMkLst>
            <pc:docMk/>
            <pc:sldMk cId="2056241555" sldId="323"/>
            <ac:spMk id="6" creationId="{3A9605B5-F81F-3946-B0D5-305DCE9FC6B0}"/>
          </ac:spMkLst>
        </pc:spChg>
      </pc:sldChg>
      <pc:sldChg chg="modSp mod">
        <pc:chgData name="Mark Zimmermann" userId="27fa454f-97d9-46ec-9fb3-fd9c22b9a524" providerId="ADAL" clId="{C56AF66A-6A01-BC41-BB01-240F2C7CA70E}" dt="2020-10-15T17:00:25.644" v="181" actId="1076"/>
        <pc:sldMkLst>
          <pc:docMk/>
          <pc:sldMk cId="1627145145" sldId="325"/>
        </pc:sldMkLst>
        <pc:spChg chg="mod">
          <ac:chgData name="Mark Zimmermann" userId="27fa454f-97d9-46ec-9fb3-fd9c22b9a524" providerId="ADAL" clId="{C56AF66A-6A01-BC41-BB01-240F2C7CA70E}" dt="2020-10-15T17:00:25.644" v="181" actId="1076"/>
          <ac:spMkLst>
            <pc:docMk/>
            <pc:sldMk cId="1627145145" sldId="325"/>
            <ac:spMk id="6" creationId="{3A9605B5-F81F-3946-B0D5-305DCE9FC6B0}"/>
          </ac:spMkLst>
        </pc:spChg>
      </pc:sldChg>
      <pc:sldChg chg="modSp mod">
        <pc:chgData name="Mark Zimmermann" userId="27fa454f-97d9-46ec-9fb3-fd9c22b9a524" providerId="ADAL" clId="{C56AF66A-6A01-BC41-BB01-240F2C7CA70E}" dt="2020-10-15T17:00:57.876" v="186" actId="1076"/>
        <pc:sldMkLst>
          <pc:docMk/>
          <pc:sldMk cId="3496556261" sldId="326"/>
        </pc:sldMkLst>
        <pc:spChg chg="mod">
          <ac:chgData name="Mark Zimmermann" userId="27fa454f-97d9-46ec-9fb3-fd9c22b9a524" providerId="ADAL" clId="{C56AF66A-6A01-BC41-BB01-240F2C7CA70E}" dt="2020-10-15T17:00:57.876" v="186" actId="1076"/>
          <ac:spMkLst>
            <pc:docMk/>
            <pc:sldMk cId="3496556261" sldId="326"/>
            <ac:spMk id="6" creationId="{3A9605B5-F81F-3946-B0D5-305DCE9FC6B0}"/>
          </ac:spMkLst>
        </pc:spChg>
      </pc:sldChg>
      <pc:sldChg chg="modSp mod">
        <pc:chgData name="Mark Zimmermann" userId="27fa454f-97d9-46ec-9fb3-fd9c22b9a524" providerId="ADAL" clId="{C56AF66A-6A01-BC41-BB01-240F2C7CA70E}" dt="2020-10-15T17:02:53.500" v="200" actId="113"/>
        <pc:sldMkLst>
          <pc:docMk/>
          <pc:sldMk cId="1542768867" sldId="327"/>
        </pc:sldMkLst>
        <pc:spChg chg="mod">
          <ac:chgData name="Mark Zimmermann" userId="27fa454f-97d9-46ec-9fb3-fd9c22b9a524" providerId="ADAL" clId="{C56AF66A-6A01-BC41-BB01-240F2C7CA70E}" dt="2020-10-15T17:02:53.500" v="200" actId="113"/>
          <ac:spMkLst>
            <pc:docMk/>
            <pc:sldMk cId="1542768867" sldId="327"/>
            <ac:spMk id="6" creationId="{3A9605B5-F81F-3946-B0D5-305DCE9FC6B0}"/>
          </ac:spMkLst>
        </pc:spChg>
      </pc:sldChg>
      <pc:sldChg chg="del">
        <pc:chgData name="Mark Zimmermann" userId="27fa454f-97d9-46ec-9fb3-fd9c22b9a524" providerId="ADAL" clId="{C56AF66A-6A01-BC41-BB01-240F2C7CA70E}" dt="2020-10-15T17:01:53.610" v="193" actId="2696"/>
        <pc:sldMkLst>
          <pc:docMk/>
          <pc:sldMk cId="2250848609" sldId="328"/>
        </pc:sldMkLst>
      </pc:sldChg>
      <pc:sldChg chg="modSp mod">
        <pc:chgData name="Mark Zimmermann" userId="27fa454f-97d9-46ec-9fb3-fd9c22b9a524" providerId="ADAL" clId="{C56AF66A-6A01-BC41-BB01-240F2C7CA70E}" dt="2020-10-16T14:48:07.114" v="321" actId="20577"/>
        <pc:sldMkLst>
          <pc:docMk/>
          <pc:sldMk cId="3287224315" sldId="329"/>
        </pc:sldMkLst>
        <pc:spChg chg="mod">
          <ac:chgData name="Mark Zimmermann" userId="27fa454f-97d9-46ec-9fb3-fd9c22b9a524" providerId="ADAL" clId="{C56AF66A-6A01-BC41-BB01-240F2C7CA70E}" dt="2020-10-16T14:48:07.114" v="321" actId="20577"/>
          <ac:spMkLst>
            <pc:docMk/>
            <pc:sldMk cId="3287224315" sldId="329"/>
            <ac:spMk id="6" creationId="{3A9605B5-F81F-3946-B0D5-305DCE9FC6B0}"/>
          </ac:spMkLst>
        </pc:spChg>
      </pc:sldChg>
      <pc:sldChg chg="modSp mod">
        <pc:chgData name="Mark Zimmermann" userId="27fa454f-97d9-46ec-9fb3-fd9c22b9a524" providerId="ADAL" clId="{C56AF66A-6A01-BC41-BB01-240F2C7CA70E}" dt="2020-10-15T17:03:28.060" v="206" actId="1076"/>
        <pc:sldMkLst>
          <pc:docMk/>
          <pc:sldMk cId="3955006687" sldId="330"/>
        </pc:sldMkLst>
        <pc:spChg chg="mod">
          <ac:chgData name="Mark Zimmermann" userId="27fa454f-97d9-46ec-9fb3-fd9c22b9a524" providerId="ADAL" clId="{C56AF66A-6A01-BC41-BB01-240F2C7CA70E}" dt="2020-10-15T17:03:28.060" v="206" actId="1076"/>
          <ac:spMkLst>
            <pc:docMk/>
            <pc:sldMk cId="3955006687" sldId="330"/>
            <ac:spMk id="6" creationId="{3A9605B5-F81F-3946-B0D5-305DCE9FC6B0}"/>
          </ac:spMkLst>
        </pc:spChg>
      </pc:sldChg>
      <pc:sldChg chg="modSp mod">
        <pc:chgData name="Mark Zimmermann" userId="27fa454f-97d9-46ec-9fb3-fd9c22b9a524" providerId="ADAL" clId="{C56AF66A-6A01-BC41-BB01-240F2C7CA70E}" dt="2020-11-10T17:19:44.928" v="324" actId="1076"/>
        <pc:sldMkLst>
          <pc:docMk/>
          <pc:sldMk cId="3933335289" sldId="331"/>
        </pc:sldMkLst>
        <pc:spChg chg="mod">
          <ac:chgData name="Mark Zimmermann" userId="27fa454f-97d9-46ec-9fb3-fd9c22b9a524" providerId="ADAL" clId="{C56AF66A-6A01-BC41-BB01-240F2C7CA70E}" dt="2020-11-10T17:19:44.928" v="324" actId="1076"/>
          <ac:spMkLst>
            <pc:docMk/>
            <pc:sldMk cId="3933335289" sldId="331"/>
            <ac:spMk id="6" creationId="{3A9605B5-F81F-3946-B0D5-305DCE9FC6B0}"/>
          </ac:spMkLst>
        </pc:spChg>
      </pc:sldChg>
      <pc:sldChg chg="modSp mod">
        <pc:chgData name="Mark Zimmermann" userId="27fa454f-97d9-46ec-9fb3-fd9c22b9a524" providerId="ADAL" clId="{C56AF66A-6A01-BC41-BB01-240F2C7CA70E}" dt="2020-10-15T17:05:06.188" v="219" actId="113"/>
        <pc:sldMkLst>
          <pc:docMk/>
          <pc:sldMk cId="3079712378" sldId="332"/>
        </pc:sldMkLst>
        <pc:spChg chg="mod">
          <ac:chgData name="Mark Zimmermann" userId="27fa454f-97d9-46ec-9fb3-fd9c22b9a524" providerId="ADAL" clId="{C56AF66A-6A01-BC41-BB01-240F2C7CA70E}" dt="2020-10-15T17:05:06.188" v="219" actId="113"/>
          <ac:spMkLst>
            <pc:docMk/>
            <pc:sldMk cId="3079712378" sldId="332"/>
            <ac:spMk id="6" creationId="{3A9605B5-F81F-3946-B0D5-305DCE9FC6B0}"/>
          </ac:spMkLst>
        </pc:spChg>
      </pc:sldChg>
      <pc:sldChg chg="del">
        <pc:chgData name="Mark Zimmermann" userId="27fa454f-97d9-46ec-9fb3-fd9c22b9a524" providerId="ADAL" clId="{C56AF66A-6A01-BC41-BB01-240F2C7CA70E}" dt="2020-10-15T17:05:20.908" v="220" actId="2696"/>
        <pc:sldMkLst>
          <pc:docMk/>
          <pc:sldMk cId="1983889120" sldId="333"/>
        </pc:sldMkLst>
      </pc:sldChg>
      <pc:sldChg chg="modSp mod">
        <pc:chgData name="Mark Zimmermann" userId="27fa454f-97d9-46ec-9fb3-fd9c22b9a524" providerId="ADAL" clId="{C56AF66A-6A01-BC41-BB01-240F2C7CA70E}" dt="2020-10-15T17:06:56.062" v="234" actId="21"/>
        <pc:sldMkLst>
          <pc:docMk/>
          <pc:sldMk cId="803152613" sldId="335"/>
        </pc:sldMkLst>
        <pc:spChg chg="mod">
          <ac:chgData name="Mark Zimmermann" userId="27fa454f-97d9-46ec-9fb3-fd9c22b9a524" providerId="ADAL" clId="{C56AF66A-6A01-BC41-BB01-240F2C7CA70E}" dt="2020-10-15T17:06:56.062" v="234" actId="21"/>
          <ac:spMkLst>
            <pc:docMk/>
            <pc:sldMk cId="803152613" sldId="335"/>
            <ac:spMk id="6" creationId="{3A9605B5-F81F-3946-B0D5-305DCE9FC6B0}"/>
          </ac:spMkLst>
        </pc:spChg>
      </pc:sldChg>
      <pc:sldChg chg="modSp mod">
        <pc:chgData name="Mark Zimmermann" userId="27fa454f-97d9-46ec-9fb3-fd9c22b9a524" providerId="ADAL" clId="{C56AF66A-6A01-BC41-BB01-240F2C7CA70E}" dt="2020-10-15T17:07:41.420" v="247" actId="1076"/>
        <pc:sldMkLst>
          <pc:docMk/>
          <pc:sldMk cId="2847469653" sldId="336"/>
        </pc:sldMkLst>
        <pc:spChg chg="mod">
          <ac:chgData name="Mark Zimmermann" userId="27fa454f-97d9-46ec-9fb3-fd9c22b9a524" providerId="ADAL" clId="{C56AF66A-6A01-BC41-BB01-240F2C7CA70E}" dt="2020-10-15T17:07:41.420" v="247" actId="1076"/>
          <ac:spMkLst>
            <pc:docMk/>
            <pc:sldMk cId="2847469653" sldId="336"/>
            <ac:spMk id="6" creationId="{3A9605B5-F81F-3946-B0D5-305DCE9FC6B0}"/>
          </ac:spMkLst>
        </pc:spChg>
      </pc:sldChg>
      <pc:sldChg chg="modSp mod">
        <pc:chgData name="Mark Zimmermann" userId="27fa454f-97d9-46ec-9fb3-fd9c22b9a524" providerId="ADAL" clId="{C56AF66A-6A01-BC41-BB01-240F2C7CA70E}" dt="2020-11-10T17:19:54.295" v="325" actId="1076"/>
        <pc:sldMkLst>
          <pc:docMk/>
          <pc:sldMk cId="3346086648" sldId="337"/>
        </pc:sldMkLst>
        <pc:spChg chg="mod">
          <ac:chgData name="Mark Zimmermann" userId="27fa454f-97d9-46ec-9fb3-fd9c22b9a524" providerId="ADAL" clId="{C56AF66A-6A01-BC41-BB01-240F2C7CA70E}" dt="2020-11-10T17:19:54.295" v="325" actId="1076"/>
          <ac:spMkLst>
            <pc:docMk/>
            <pc:sldMk cId="3346086648" sldId="337"/>
            <ac:spMk id="6" creationId="{3A9605B5-F81F-3946-B0D5-305DCE9FC6B0}"/>
          </ac:spMkLst>
        </pc:spChg>
      </pc:sldChg>
      <pc:sldChg chg="modSp mod">
        <pc:chgData name="Mark Zimmermann" userId="27fa454f-97d9-46ec-9fb3-fd9c22b9a524" providerId="ADAL" clId="{C56AF66A-6A01-BC41-BB01-240F2C7CA70E}" dt="2020-10-15T17:09:21.171" v="271" actId="1076"/>
        <pc:sldMkLst>
          <pc:docMk/>
          <pc:sldMk cId="2475176612" sldId="338"/>
        </pc:sldMkLst>
        <pc:spChg chg="mod">
          <ac:chgData name="Mark Zimmermann" userId="27fa454f-97d9-46ec-9fb3-fd9c22b9a524" providerId="ADAL" clId="{C56AF66A-6A01-BC41-BB01-240F2C7CA70E}" dt="2020-10-15T17:09:21.171" v="271" actId="1076"/>
          <ac:spMkLst>
            <pc:docMk/>
            <pc:sldMk cId="2475176612" sldId="338"/>
            <ac:spMk id="6" creationId="{3A9605B5-F81F-3946-B0D5-305DCE9FC6B0}"/>
          </ac:spMkLst>
        </pc:spChg>
      </pc:sldChg>
      <pc:sldChg chg="addSp delSp modSp mod">
        <pc:chgData name="Mark Zimmermann" userId="27fa454f-97d9-46ec-9fb3-fd9c22b9a524" providerId="ADAL" clId="{C56AF66A-6A01-BC41-BB01-240F2C7CA70E}" dt="2020-10-15T17:12:31.867" v="319" actId="1076"/>
        <pc:sldMkLst>
          <pc:docMk/>
          <pc:sldMk cId="2976871864" sldId="339"/>
        </pc:sldMkLst>
        <pc:spChg chg="add del mod">
          <ac:chgData name="Mark Zimmermann" userId="27fa454f-97d9-46ec-9fb3-fd9c22b9a524" providerId="ADAL" clId="{C56AF66A-6A01-BC41-BB01-240F2C7CA70E}" dt="2020-10-15T17:11:49.538" v="304"/>
          <ac:spMkLst>
            <pc:docMk/>
            <pc:sldMk cId="2976871864" sldId="339"/>
            <ac:spMk id="2" creationId="{E43D166F-5C1F-8C4D-AFF2-254C46F010F7}"/>
          </ac:spMkLst>
        </pc:spChg>
        <pc:spChg chg="mod">
          <ac:chgData name="Mark Zimmermann" userId="27fa454f-97d9-46ec-9fb3-fd9c22b9a524" providerId="ADAL" clId="{C56AF66A-6A01-BC41-BB01-240F2C7CA70E}" dt="2020-10-15T17:12:31.867" v="319" actId="1076"/>
          <ac:spMkLst>
            <pc:docMk/>
            <pc:sldMk cId="2976871864" sldId="339"/>
            <ac:spMk id="3" creationId="{624B6671-0671-8C48-ACD7-E53AA047B4C7}"/>
          </ac:spMkLst>
        </pc:spChg>
      </pc:sldChg>
      <pc:sldChg chg="modSp mod">
        <pc:chgData name="Mark Zimmermann" userId="27fa454f-97d9-46ec-9fb3-fd9c22b9a524" providerId="ADAL" clId="{C56AF66A-6A01-BC41-BB01-240F2C7CA70E}" dt="2020-11-10T17:20:05.184" v="326" actId="1076"/>
        <pc:sldMkLst>
          <pc:docMk/>
          <pc:sldMk cId="1366218097" sldId="340"/>
        </pc:sldMkLst>
        <pc:spChg chg="mod">
          <ac:chgData name="Mark Zimmermann" userId="27fa454f-97d9-46ec-9fb3-fd9c22b9a524" providerId="ADAL" clId="{C56AF66A-6A01-BC41-BB01-240F2C7CA70E}" dt="2020-11-10T17:20:05.184" v="326" actId="1076"/>
          <ac:spMkLst>
            <pc:docMk/>
            <pc:sldMk cId="1366218097" sldId="340"/>
            <ac:spMk id="3" creationId="{E48369E5-8B24-A54C-ADCE-BD3A0F9388C2}"/>
          </ac:spMkLst>
        </pc:spChg>
      </pc:sldChg>
      <pc:sldChg chg="addSp delSp modSp add mod">
        <pc:chgData name="Mark Zimmermann" userId="27fa454f-97d9-46ec-9fb3-fd9c22b9a524" providerId="ADAL" clId="{C56AF66A-6A01-BC41-BB01-240F2C7CA70E}" dt="2020-10-15T16:55:19.590" v="99" actId="255"/>
        <pc:sldMkLst>
          <pc:docMk/>
          <pc:sldMk cId="763107428" sldId="341"/>
        </pc:sldMkLst>
        <pc:spChg chg="mod">
          <ac:chgData name="Mark Zimmermann" userId="27fa454f-97d9-46ec-9fb3-fd9c22b9a524" providerId="ADAL" clId="{C56AF66A-6A01-BC41-BB01-240F2C7CA70E}" dt="2020-10-15T16:55:19.590" v="99" actId="255"/>
          <ac:spMkLst>
            <pc:docMk/>
            <pc:sldMk cId="763107428" sldId="341"/>
            <ac:spMk id="2" creationId="{F1E44DBE-D7E4-7647-8BE3-D504C267AC09}"/>
          </ac:spMkLst>
        </pc:spChg>
        <pc:spChg chg="add del mod">
          <ac:chgData name="Mark Zimmermann" userId="27fa454f-97d9-46ec-9fb3-fd9c22b9a524" providerId="ADAL" clId="{C56AF66A-6A01-BC41-BB01-240F2C7CA70E}" dt="2020-10-15T16:54:04.846" v="93"/>
          <ac:spMkLst>
            <pc:docMk/>
            <pc:sldMk cId="763107428" sldId="341"/>
            <ac:spMk id="3" creationId="{4F12A61C-F5C7-CB44-815D-E67075D1EC1B}"/>
          </ac:spMkLst>
        </pc:spChg>
      </pc:sldChg>
      <pc:sldChg chg="modSp add mod">
        <pc:chgData name="Mark Zimmermann" userId="27fa454f-97d9-46ec-9fb3-fd9c22b9a524" providerId="ADAL" clId="{C56AF66A-6A01-BC41-BB01-240F2C7CA70E}" dt="2020-10-15T17:10:04.251" v="291" actId="1076"/>
        <pc:sldMkLst>
          <pc:docMk/>
          <pc:sldMk cId="3628533989" sldId="342"/>
        </pc:sldMkLst>
        <pc:spChg chg="mod">
          <ac:chgData name="Mark Zimmermann" userId="27fa454f-97d9-46ec-9fb3-fd9c22b9a524" providerId="ADAL" clId="{C56AF66A-6A01-BC41-BB01-240F2C7CA70E}" dt="2020-10-15T17:10:04.251" v="291" actId="1076"/>
          <ac:spMkLst>
            <pc:docMk/>
            <pc:sldMk cId="3628533989" sldId="342"/>
            <ac:spMk id="6" creationId="{3A9605B5-F81F-3946-B0D5-305DCE9FC6B0}"/>
          </ac:spMkLst>
        </pc:spChg>
      </pc:sldChg>
      <pc:sldMasterChg chg="setBg addSldLayout delSldLayout modSldLayout">
        <pc:chgData name="Mark Zimmermann" userId="27fa454f-97d9-46ec-9fb3-fd9c22b9a524" providerId="ADAL" clId="{C56AF66A-6A01-BC41-BB01-240F2C7CA70E}" dt="2020-10-15T16:43:43.453" v="17"/>
        <pc:sldMasterMkLst>
          <pc:docMk/>
          <pc:sldMasterMk cId="1784970421" sldId="2147483696"/>
        </pc:sldMasterMkLst>
        <pc:sldLayoutChg chg="addSp delSp modSp">
          <pc:chgData name="Mark Zimmermann" userId="27fa454f-97d9-46ec-9fb3-fd9c22b9a524" providerId="ADAL" clId="{C56AF66A-6A01-BC41-BB01-240F2C7CA70E}" dt="2020-10-15T16:10:40.810" v="15"/>
          <pc:sldLayoutMkLst>
            <pc:docMk/>
            <pc:sldMasterMk cId="1784970421" sldId="2147483696"/>
            <pc:sldLayoutMk cId="14423682" sldId="2147483697"/>
          </pc:sldLayoutMkLst>
          <pc:spChg chg="del">
            <ac:chgData name="Mark Zimmermann" userId="27fa454f-97d9-46ec-9fb3-fd9c22b9a524" providerId="ADAL" clId="{C56AF66A-6A01-BC41-BB01-240F2C7CA70E}" dt="2020-10-15T16:10:07.885" v="11"/>
            <ac:spMkLst>
              <pc:docMk/>
              <pc:sldMasterMk cId="1784970421" sldId="2147483696"/>
              <pc:sldLayoutMk cId="14423682" sldId="2147483697"/>
              <ac:spMk id="4" creationId="{00000000-0000-0000-0000-000000000000}"/>
            </ac:spMkLst>
          </pc:spChg>
          <pc:spChg chg="del">
            <ac:chgData name="Mark Zimmermann" userId="27fa454f-97d9-46ec-9fb3-fd9c22b9a524" providerId="ADAL" clId="{C56AF66A-6A01-BC41-BB01-240F2C7CA70E}" dt="2020-10-15T16:10:07.885" v="11"/>
            <ac:spMkLst>
              <pc:docMk/>
              <pc:sldMasterMk cId="1784970421" sldId="2147483696"/>
              <pc:sldLayoutMk cId="14423682" sldId="2147483697"/>
              <ac:spMk id="5" creationId="{00000000-0000-0000-0000-000000000000}"/>
            </ac:spMkLst>
          </pc:spChg>
          <pc:spChg chg="del">
            <ac:chgData name="Mark Zimmermann" userId="27fa454f-97d9-46ec-9fb3-fd9c22b9a524" providerId="ADAL" clId="{C56AF66A-6A01-BC41-BB01-240F2C7CA70E}" dt="2020-10-15T16:10:07.885" v="11"/>
            <ac:spMkLst>
              <pc:docMk/>
              <pc:sldMasterMk cId="1784970421" sldId="2147483696"/>
              <pc:sldLayoutMk cId="14423682" sldId="2147483697"/>
              <ac:spMk id="6" creationId="{00000000-0000-0000-0000-000000000000}"/>
            </ac:spMkLst>
          </pc:spChg>
          <pc:spChg chg="add del mod">
            <ac:chgData name="Mark Zimmermann" userId="27fa454f-97d9-46ec-9fb3-fd9c22b9a524" providerId="ADAL" clId="{C56AF66A-6A01-BC41-BB01-240F2C7CA70E}" dt="2020-10-15T16:10:40.810" v="15"/>
            <ac:spMkLst>
              <pc:docMk/>
              <pc:sldMasterMk cId="1784970421" sldId="2147483696"/>
              <pc:sldLayoutMk cId="14423682" sldId="2147483697"/>
              <ac:spMk id="7" creationId="{55611CAD-0F12-3D40-A628-68A70703DC9E}"/>
            </ac:spMkLst>
          </pc:spChg>
          <pc:spChg chg="add del mod">
            <ac:chgData name="Mark Zimmermann" userId="27fa454f-97d9-46ec-9fb3-fd9c22b9a524" providerId="ADAL" clId="{C56AF66A-6A01-BC41-BB01-240F2C7CA70E}" dt="2020-10-15T16:10:40.810" v="15"/>
            <ac:spMkLst>
              <pc:docMk/>
              <pc:sldMasterMk cId="1784970421" sldId="2147483696"/>
              <pc:sldLayoutMk cId="14423682" sldId="2147483697"/>
              <ac:spMk id="8" creationId="{215D782B-0069-154A-A065-343E7243CB0D}"/>
            </ac:spMkLst>
          </pc:spChg>
          <pc:spChg chg="add del mod">
            <ac:chgData name="Mark Zimmermann" userId="27fa454f-97d9-46ec-9fb3-fd9c22b9a524" providerId="ADAL" clId="{C56AF66A-6A01-BC41-BB01-240F2C7CA70E}" dt="2020-10-15T16:10:40.810" v="15"/>
            <ac:spMkLst>
              <pc:docMk/>
              <pc:sldMasterMk cId="1784970421" sldId="2147483696"/>
              <pc:sldLayoutMk cId="14423682" sldId="2147483697"/>
              <ac:spMk id="9" creationId="{387C42EC-EAFB-764E-8CF2-A66F0C5E57FA}"/>
            </ac:spMkLst>
          </pc:spChg>
        </pc:sldLayoutChg>
        <pc:sldLayoutChg chg="new del mod">
          <pc:chgData name="Mark Zimmermann" userId="27fa454f-97d9-46ec-9fb3-fd9c22b9a524" providerId="ADAL" clId="{C56AF66A-6A01-BC41-BB01-240F2C7CA70E}" dt="2020-10-15T16:10:33.386" v="14" actId="11236"/>
          <pc:sldLayoutMkLst>
            <pc:docMk/>
            <pc:sldMasterMk cId="1784970421" sldId="2147483696"/>
            <pc:sldLayoutMk cId="417465798" sldId="2147483708"/>
          </pc:sldLayoutMkLst>
        </pc:sldLayoutChg>
      </pc:sldMasterChg>
    </pc:docChg>
  </pc:docChgLst>
  <pc:docChgLst>
    <pc:chgData name="Mark Zimmermann" userId="27fa454f-97d9-46ec-9fb3-fd9c22b9a524" providerId="ADAL" clId="{7ED8766F-5897-7745-A0DD-BB835AAE2EDB}"/>
    <pc:docChg chg="custSel modSld delMainMaster">
      <pc:chgData name="Mark Zimmermann" userId="27fa454f-97d9-46ec-9fb3-fd9c22b9a524" providerId="ADAL" clId="{7ED8766F-5897-7745-A0DD-BB835AAE2EDB}" dt="2022-06-22T16:54:30.831" v="0" actId="700"/>
      <pc:docMkLst>
        <pc:docMk/>
      </pc:docMkLst>
      <pc:sldChg chg="mod modClrScheme chgLayout">
        <pc:chgData name="Mark Zimmermann" userId="27fa454f-97d9-46ec-9fb3-fd9c22b9a524" providerId="ADAL" clId="{7ED8766F-5897-7745-A0DD-BB835AAE2EDB}" dt="2022-06-22T16:54:30.831" v="0" actId="700"/>
        <pc:sldMkLst>
          <pc:docMk/>
          <pc:sldMk cId="1366218097" sldId="340"/>
        </pc:sldMkLst>
      </pc:sldChg>
      <pc:sldChg chg="mod modClrScheme chgLayout">
        <pc:chgData name="Mark Zimmermann" userId="27fa454f-97d9-46ec-9fb3-fd9c22b9a524" providerId="ADAL" clId="{7ED8766F-5897-7745-A0DD-BB835AAE2EDB}" dt="2022-06-22T16:54:30.831" v="0" actId="700"/>
        <pc:sldMkLst>
          <pc:docMk/>
          <pc:sldMk cId="763107428" sldId="341"/>
        </pc:sldMkLst>
      </pc:sldChg>
      <pc:sldChg chg="mod modClrScheme chgLayout">
        <pc:chgData name="Mark Zimmermann" userId="27fa454f-97d9-46ec-9fb3-fd9c22b9a524" providerId="ADAL" clId="{7ED8766F-5897-7745-A0DD-BB835AAE2EDB}" dt="2022-06-22T16:54:30.831" v="0" actId="700"/>
        <pc:sldMkLst>
          <pc:docMk/>
          <pc:sldMk cId="1326427633" sldId="351"/>
        </pc:sldMkLst>
      </pc:sldChg>
      <pc:sldChg chg="mod modClrScheme chgLayout">
        <pc:chgData name="Mark Zimmermann" userId="27fa454f-97d9-46ec-9fb3-fd9c22b9a524" providerId="ADAL" clId="{7ED8766F-5897-7745-A0DD-BB835AAE2EDB}" dt="2022-06-22T16:54:30.831" v="0" actId="700"/>
        <pc:sldMkLst>
          <pc:docMk/>
          <pc:sldMk cId="2665559894" sldId="352"/>
        </pc:sldMkLst>
      </pc:sldChg>
      <pc:sldChg chg="mod modClrScheme chgLayout">
        <pc:chgData name="Mark Zimmermann" userId="27fa454f-97d9-46ec-9fb3-fd9c22b9a524" providerId="ADAL" clId="{7ED8766F-5897-7745-A0DD-BB835AAE2EDB}" dt="2022-06-22T16:54:30.831" v="0" actId="700"/>
        <pc:sldMkLst>
          <pc:docMk/>
          <pc:sldMk cId="2776055374" sldId="353"/>
        </pc:sldMkLst>
      </pc:sldChg>
      <pc:sldChg chg="mod modClrScheme chgLayout">
        <pc:chgData name="Mark Zimmermann" userId="27fa454f-97d9-46ec-9fb3-fd9c22b9a524" providerId="ADAL" clId="{7ED8766F-5897-7745-A0DD-BB835AAE2EDB}" dt="2022-06-22T16:54:30.831" v="0" actId="700"/>
        <pc:sldMkLst>
          <pc:docMk/>
          <pc:sldMk cId="3655334721" sldId="354"/>
        </pc:sldMkLst>
      </pc:sldChg>
      <pc:sldChg chg="mod modClrScheme chgLayout">
        <pc:chgData name="Mark Zimmermann" userId="27fa454f-97d9-46ec-9fb3-fd9c22b9a524" providerId="ADAL" clId="{7ED8766F-5897-7745-A0DD-BB835AAE2EDB}" dt="2022-06-22T16:54:30.831" v="0" actId="700"/>
        <pc:sldMkLst>
          <pc:docMk/>
          <pc:sldMk cId="1995727207" sldId="355"/>
        </pc:sldMkLst>
      </pc:sldChg>
      <pc:sldChg chg="mod modClrScheme chgLayout">
        <pc:chgData name="Mark Zimmermann" userId="27fa454f-97d9-46ec-9fb3-fd9c22b9a524" providerId="ADAL" clId="{7ED8766F-5897-7745-A0DD-BB835AAE2EDB}" dt="2022-06-22T16:54:30.831" v="0" actId="700"/>
        <pc:sldMkLst>
          <pc:docMk/>
          <pc:sldMk cId="415274247" sldId="356"/>
        </pc:sldMkLst>
      </pc:sldChg>
      <pc:sldChg chg="mod modClrScheme chgLayout">
        <pc:chgData name="Mark Zimmermann" userId="27fa454f-97d9-46ec-9fb3-fd9c22b9a524" providerId="ADAL" clId="{7ED8766F-5897-7745-A0DD-BB835AAE2EDB}" dt="2022-06-22T16:54:30.831" v="0" actId="700"/>
        <pc:sldMkLst>
          <pc:docMk/>
          <pc:sldMk cId="4185230519" sldId="357"/>
        </pc:sldMkLst>
      </pc:sldChg>
      <pc:sldChg chg="mod modClrScheme chgLayout">
        <pc:chgData name="Mark Zimmermann" userId="27fa454f-97d9-46ec-9fb3-fd9c22b9a524" providerId="ADAL" clId="{7ED8766F-5897-7745-A0DD-BB835AAE2EDB}" dt="2022-06-22T16:54:30.831" v="0" actId="700"/>
        <pc:sldMkLst>
          <pc:docMk/>
          <pc:sldMk cId="2846040636" sldId="358"/>
        </pc:sldMkLst>
      </pc:sldChg>
      <pc:sldChg chg="mod modClrScheme chgLayout">
        <pc:chgData name="Mark Zimmermann" userId="27fa454f-97d9-46ec-9fb3-fd9c22b9a524" providerId="ADAL" clId="{7ED8766F-5897-7745-A0DD-BB835AAE2EDB}" dt="2022-06-22T16:54:30.831" v="0" actId="700"/>
        <pc:sldMkLst>
          <pc:docMk/>
          <pc:sldMk cId="331551160" sldId="359"/>
        </pc:sldMkLst>
      </pc:sldChg>
      <pc:sldChg chg="mod modClrScheme chgLayout">
        <pc:chgData name="Mark Zimmermann" userId="27fa454f-97d9-46ec-9fb3-fd9c22b9a524" providerId="ADAL" clId="{7ED8766F-5897-7745-A0DD-BB835AAE2EDB}" dt="2022-06-22T16:54:30.831" v="0" actId="700"/>
        <pc:sldMkLst>
          <pc:docMk/>
          <pc:sldMk cId="2621896707" sldId="360"/>
        </pc:sldMkLst>
      </pc:sldChg>
      <pc:sldChg chg="mod modClrScheme chgLayout">
        <pc:chgData name="Mark Zimmermann" userId="27fa454f-97d9-46ec-9fb3-fd9c22b9a524" providerId="ADAL" clId="{7ED8766F-5897-7745-A0DD-BB835AAE2EDB}" dt="2022-06-22T16:54:30.831" v="0" actId="700"/>
        <pc:sldMkLst>
          <pc:docMk/>
          <pc:sldMk cId="4237289614" sldId="361"/>
        </pc:sldMkLst>
      </pc:sldChg>
      <pc:sldChg chg="mod modClrScheme chgLayout">
        <pc:chgData name="Mark Zimmermann" userId="27fa454f-97d9-46ec-9fb3-fd9c22b9a524" providerId="ADAL" clId="{7ED8766F-5897-7745-A0DD-BB835AAE2EDB}" dt="2022-06-22T16:54:30.831" v="0" actId="700"/>
        <pc:sldMkLst>
          <pc:docMk/>
          <pc:sldMk cId="3689661270" sldId="362"/>
        </pc:sldMkLst>
      </pc:sldChg>
      <pc:sldChg chg="mod modClrScheme chgLayout">
        <pc:chgData name="Mark Zimmermann" userId="27fa454f-97d9-46ec-9fb3-fd9c22b9a524" providerId="ADAL" clId="{7ED8766F-5897-7745-A0DD-BB835AAE2EDB}" dt="2022-06-22T16:54:30.831" v="0" actId="700"/>
        <pc:sldMkLst>
          <pc:docMk/>
          <pc:sldMk cId="2035146806" sldId="363"/>
        </pc:sldMkLst>
      </pc:sldChg>
      <pc:sldChg chg="mod modClrScheme chgLayout">
        <pc:chgData name="Mark Zimmermann" userId="27fa454f-97d9-46ec-9fb3-fd9c22b9a524" providerId="ADAL" clId="{7ED8766F-5897-7745-A0DD-BB835AAE2EDB}" dt="2022-06-22T16:54:30.831" v="0" actId="700"/>
        <pc:sldMkLst>
          <pc:docMk/>
          <pc:sldMk cId="325147166" sldId="364"/>
        </pc:sldMkLst>
      </pc:sldChg>
      <pc:sldChg chg="mod modClrScheme chgLayout">
        <pc:chgData name="Mark Zimmermann" userId="27fa454f-97d9-46ec-9fb3-fd9c22b9a524" providerId="ADAL" clId="{7ED8766F-5897-7745-A0DD-BB835AAE2EDB}" dt="2022-06-22T16:54:30.831" v="0" actId="700"/>
        <pc:sldMkLst>
          <pc:docMk/>
          <pc:sldMk cId="3833867865" sldId="365"/>
        </pc:sldMkLst>
      </pc:sldChg>
      <pc:sldChg chg="mod modClrScheme chgLayout">
        <pc:chgData name="Mark Zimmermann" userId="27fa454f-97d9-46ec-9fb3-fd9c22b9a524" providerId="ADAL" clId="{7ED8766F-5897-7745-A0DD-BB835AAE2EDB}" dt="2022-06-22T16:54:30.831" v="0" actId="700"/>
        <pc:sldMkLst>
          <pc:docMk/>
          <pc:sldMk cId="3873215339" sldId="366"/>
        </pc:sldMkLst>
      </pc:sldChg>
      <pc:sldChg chg="mod modClrScheme chgLayout">
        <pc:chgData name="Mark Zimmermann" userId="27fa454f-97d9-46ec-9fb3-fd9c22b9a524" providerId="ADAL" clId="{7ED8766F-5897-7745-A0DD-BB835AAE2EDB}" dt="2022-06-22T16:54:30.831" v="0" actId="700"/>
        <pc:sldMkLst>
          <pc:docMk/>
          <pc:sldMk cId="2315320954" sldId="367"/>
        </pc:sldMkLst>
      </pc:sldChg>
      <pc:sldChg chg="mod modClrScheme chgLayout">
        <pc:chgData name="Mark Zimmermann" userId="27fa454f-97d9-46ec-9fb3-fd9c22b9a524" providerId="ADAL" clId="{7ED8766F-5897-7745-A0DD-BB835AAE2EDB}" dt="2022-06-22T16:54:30.831" v="0" actId="700"/>
        <pc:sldMkLst>
          <pc:docMk/>
          <pc:sldMk cId="3669964197" sldId="368"/>
        </pc:sldMkLst>
      </pc:sldChg>
      <pc:sldChg chg="mod modClrScheme chgLayout">
        <pc:chgData name="Mark Zimmermann" userId="27fa454f-97d9-46ec-9fb3-fd9c22b9a524" providerId="ADAL" clId="{7ED8766F-5897-7745-A0DD-BB835AAE2EDB}" dt="2022-06-22T16:54:30.831" v="0" actId="700"/>
        <pc:sldMkLst>
          <pc:docMk/>
          <pc:sldMk cId="366562656" sldId="369"/>
        </pc:sldMkLst>
      </pc:sldChg>
      <pc:sldChg chg="mod modClrScheme chgLayout">
        <pc:chgData name="Mark Zimmermann" userId="27fa454f-97d9-46ec-9fb3-fd9c22b9a524" providerId="ADAL" clId="{7ED8766F-5897-7745-A0DD-BB835AAE2EDB}" dt="2022-06-22T16:54:30.831" v="0" actId="700"/>
        <pc:sldMkLst>
          <pc:docMk/>
          <pc:sldMk cId="3693459942" sldId="370"/>
        </pc:sldMkLst>
      </pc:sldChg>
      <pc:sldChg chg="mod modClrScheme chgLayout">
        <pc:chgData name="Mark Zimmermann" userId="27fa454f-97d9-46ec-9fb3-fd9c22b9a524" providerId="ADAL" clId="{7ED8766F-5897-7745-A0DD-BB835AAE2EDB}" dt="2022-06-22T16:54:30.831" v="0" actId="700"/>
        <pc:sldMkLst>
          <pc:docMk/>
          <pc:sldMk cId="1809972216" sldId="371"/>
        </pc:sldMkLst>
      </pc:sldChg>
      <pc:sldChg chg="mod modClrScheme chgLayout">
        <pc:chgData name="Mark Zimmermann" userId="27fa454f-97d9-46ec-9fb3-fd9c22b9a524" providerId="ADAL" clId="{7ED8766F-5897-7745-A0DD-BB835AAE2EDB}" dt="2022-06-22T16:54:30.831" v="0" actId="700"/>
        <pc:sldMkLst>
          <pc:docMk/>
          <pc:sldMk cId="3744781109" sldId="372"/>
        </pc:sldMkLst>
      </pc:sldChg>
      <pc:sldChg chg="mod modClrScheme chgLayout">
        <pc:chgData name="Mark Zimmermann" userId="27fa454f-97d9-46ec-9fb3-fd9c22b9a524" providerId="ADAL" clId="{7ED8766F-5897-7745-A0DD-BB835AAE2EDB}" dt="2022-06-22T16:54:30.831" v="0" actId="700"/>
        <pc:sldMkLst>
          <pc:docMk/>
          <pc:sldMk cId="1462123483" sldId="373"/>
        </pc:sldMkLst>
      </pc:sldChg>
      <pc:sldChg chg="mod modClrScheme chgLayout">
        <pc:chgData name="Mark Zimmermann" userId="27fa454f-97d9-46ec-9fb3-fd9c22b9a524" providerId="ADAL" clId="{7ED8766F-5897-7745-A0DD-BB835AAE2EDB}" dt="2022-06-22T16:54:30.831" v="0" actId="700"/>
        <pc:sldMkLst>
          <pc:docMk/>
          <pc:sldMk cId="2503213682" sldId="374"/>
        </pc:sldMkLst>
      </pc:sldChg>
      <pc:sldChg chg="mod modClrScheme chgLayout">
        <pc:chgData name="Mark Zimmermann" userId="27fa454f-97d9-46ec-9fb3-fd9c22b9a524" providerId="ADAL" clId="{7ED8766F-5897-7745-A0DD-BB835AAE2EDB}" dt="2022-06-22T16:54:30.831" v="0" actId="700"/>
        <pc:sldMkLst>
          <pc:docMk/>
          <pc:sldMk cId="1066698109" sldId="375"/>
        </pc:sldMkLst>
      </pc:sldChg>
      <pc:sldChg chg="mod modClrScheme chgLayout">
        <pc:chgData name="Mark Zimmermann" userId="27fa454f-97d9-46ec-9fb3-fd9c22b9a524" providerId="ADAL" clId="{7ED8766F-5897-7745-A0DD-BB835AAE2EDB}" dt="2022-06-22T16:54:30.831" v="0" actId="700"/>
        <pc:sldMkLst>
          <pc:docMk/>
          <pc:sldMk cId="707452893" sldId="376"/>
        </pc:sldMkLst>
      </pc:sldChg>
      <pc:sldChg chg="mod modClrScheme chgLayout">
        <pc:chgData name="Mark Zimmermann" userId="27fa454f-97d9-46ec-9fb3-fd9c22b9a524" providerId="ADAL" clId="{7ED8766F-5897-7745-A0DD-BB835AAE2EDB}" dt="2022-06-22T16:54:30.831" v="0" actId="700"/>
        <pc:sldMkLst>
          <pc:docMk/>
          <pc:sldMk cId="748938993" sldId="377"/>
        </pc:sldMkLst>
      </pc:sldChg>
      <pc:sldChg chg="mod modClrScheme chgLayout">
        <pc:chgData name="Mark Zimmermann" userId="27fa454f-97d9-46ec-9fb3-fd9c22b9a524" providerId="ADAL" clId="{7ED8766F-5897-7745-A0DD-BB835AAE2EDB}" dt="2022-06-22T16:54:30.831" v="0" actId="700"/>
        <pc:sldMkLst>
          <pc:docMk/>
          <pc:sldMk cId="3333092423" sldId="378"/>
        </pc:sldMkLst>
      </pc:sldChg>
      <pc:sldChg chg="mod modClrScheme chgLayout">
        <pc:chgData name="Mark Zimmermann" userId="27fa454f-97d9-46ec-9fb3-fd9c22b9a524" providerId="ADAL" clId="{7ED8766F-5897-7745-A0DD-BB835AAE2EDB}" dt="2022-06-22T16:54:30.831" v="0" actId="700"/>
        <pc:sldMkLst>
          <pc:docMk/>
          <pc:sldMk cId="34864100" sldId="379"/>
        </pc:sldMkLst>
      </pc:sldChg>
      <pc:sldChg chg="mod modClrScheme chgLayout">
        <pc:chgData name="Mark Zimmermann" userId="27fa454f-97d9-46ec-9fb3-fd9c22b9a524" providerId="ADAL" clId="{7ED8766F-5897-7745-A0DD-BB835AAE2EDB}" dt="2022-06-22T16:54:30.831" v="0" actId="700"/>
        <pc:sldMkLst>
          <pc:docMk/>
          <pc:sldMk cId="2044516878" sldId="380"/>
        </pc:sldMkLst>
      </pc:sldChg>
      <pc:sldChg chg="mod modClrScheme chgLayout">
        <pc:chgData name="Mark Zimmermann" userId="27fa454f-97d9-46ec-9fb3-fd9c22b9a524" providerId="ADAL" clId="{7ED8766F-5897-7745-A0DD-BB835AAE2EDB}" dt="2022-06-22T16:54:30.831" v="0" actId="700"/>
        <pc:sldMkLst>
          <pc:docMk/>
          <pc:sldMk cId="2767706154" sldId="381"/>
        </pc:sldMkLst>
      </pc:sldChg>
      <pc:sldChg chg="mod modClrScheme chgLayout">
        <pc:chgData name="Mark Zimmermann" userId="27fa454f-97d9-46ec-9fb3-fd9c22b9a524" providerId="ADAL" clId="{7ED8766F-5897-7745-A0DD-BB835AAE2EDB}" dt="2022-06-22T16:54:30.831" v="0" actId="700"/>
        <pc:sldMkLst>
          <pc:docMk/>
          <pc:sldMk cId="2886969657" sldId="382"/>
        </pc:sldMkLst>
      </pc:sldChg>
      <pc:sldMasterChg chg="del delSldLayout">
        <pc:chgData name="Mark Zimmermann" userId="27fa454f-97d9-46ec-9fb3-fd9c22b9a524" providerId="ADAL" clId="{7ED8766F-5897-7745-A0DD-BB835AAE2EDB}" dt="2022-06-22T16:54:30.831" v="0" actId="700"/>
        <pc:sldMasterMkLst>
          <pc:docMk/>
          <pc:sldMasterMk cId="1784970421" sldId="2147483696"/>
        </pc:sldMasterMkLst>
        <pc:sldLayoutChg chg="del">
          <pc:chgData name="Mark Zimmermann" userId="27fa454f-97d9-46ec-9fb3-fd9c22b9a524" providerId="ADAL" clId="{7ED8766F-5897-7745-A0DD-BB835AAE2EDB}" dt="2022-06-22T16:54:30.831" v="0" actId="700"/>
          <pc:sldLayoutMkLst>
            <pc:docMk/>
            <pc:sldMasterMk cId="1784970421" sldId="2147483696"/>
            <pc:sldLayoutMk cId="14423682" sldId="2147483697"/>
          </pc:sldLayoutMkLst>
        </pc:sldLayoutChg>
        <pc:sldLayoutChg chg="del">
          <pc:chgData name="Mark Zimmermann" userId="27fa454f-97d9-46ec-9fb3-fd9c22b9a524" providerId="ADAL" clId="{7ED8766F-5897-7745-A0DD-BB835AAE2EDB}" dt="2022-06-22T16:54:30.831" v="0" actId="700"/>
          <pc:sldLayoutMkLst>
            <pc:docMk/>
            <pc:sldMasterMk cId="1784970421" sldId="2147483696"/>
            <pc:sldLayoutMk cId="3749559920" sldId="2147483698"/>
          </pc:sldLayoutMkLst>
        </pc:sldLayoutChg>
        <pc:sldLayoutChg chg="del">
          <pc:chgData name="Mark Zimmermann" userId="27fa454f-97d9-46ec-9fb3-fd9c22b9a524" providerId="ADAL" clId="{7ED8766F-5897-7745-A0DD-BB835AAE2EDB}" dt="2022-06-22T16:54:30.831" v="0" actId="700"/>
          <pc:sldLayoutMkLst>
            <pc:docMk/>
            <pc:sldMasterMk cId="1784970421" sldId="2147483696"/>
            <pc:sldLayoutMk cId="4166072371" sldId="2147483699"/>
          </pc:sldLayoutMkLst>
        </pc:sldLayoutChg>
        <pc:sldLayoutChg chg="del">
          <pc:chgData name="Mark Zimmermann" userId="27fa454f-97d9-46ec-9fb3-fd9c22b9a524" providerId="ADAL" clId="{7ED8766F-5897-7745-A0DD-BB835AAE2EDB}" dt="2022-06-22T16:54:30.831" v="0" actId="700"/>
          <pc:sldLayoutMkLst>
            <pc:docMk/>
            <pc:sldMasterMk cId="1784970421" sldId="2147483696"/>
            <pc:sldLayoutMk cId="1456066974" sldId="2147483700"/>
          </pc:sldLayoutMkLst>
        </pc:sldLayoutChg>
        <pc:sldLayoutChg chg="del">
          <pc:chgData name="Mark Zimmermann" userId="27fa454f-97d9-46ec-9fb3-fd9c22b9a524" providerId="ADAL" clId="{7ED8766F-5897-7745-A0DD-BB835AAE2EDB}" dt="2022-06-22T16:54:30.831" v="0" actId="700"/>
          <pc:sldLayoutMkLst>
            <pc:docMk/>
            <pc:sldMasterMk cId="1784970421" sldId="2147483696"/>
            <pc:sldLayoutMk cId="2226319282" sldId="2147483701"/>
          </pc:sldLayoutMkLst>
        </pc:sldLayoutChg>
        <pc:sldLayoutChg chg="del">
          <pc:chgData name="Mark Zimmermann" userId="27fa454f-97d9-46ec-9fb3-fd9c22b9a524" providerId="ADAL" clId="{7ED8766F-5897-7745-A0DD-BB835AAE2EDB}" dt="2022-06-22T16:54:30.831" v="0" actId="700"/>
          <pc:sldLayoutMkLst>
            <pc:docMk/>
            <pc:sldMasterMk cId="1784970421" sldId="2147483696"/>
            <pc:sldLayoutMk cId="1104686091" sldId="2147483702"/>
          </pc:sldLayoutMkLst>
        </pc:sldLayoutChg>
        <pc:sldLayoutChg chg="del">
          <pc:chgData name="Mark Zimmermann" userId="27fa454f-97d9-46ec-9fb3-fd9c22b9a524" providerId="ADAL" clId="{7ED8766F-5897-7745-A0DD-BB835AAE2EDB}" dt="2022-06-22T16:54:30.831" v="0" actId="700"/>
          <pc:sldLayoutMkLst>
            <pc:docMk/>
            <pc:sldMasterMk cId="1784970421" sldId="2147483696"/>
            <pc:sldLayoutMk cId="2699235735" sldId="2147483703"/>
          </pc:sldLayoutMkLst>
        </pc:sldLayoutChg>
        <pc:sldLayoutChg chg="del">
          <pc:chgData name="Mark Zimmermann" userId="27fa454f-97d9-46ec-9fb3-fd9c22b9a524" providerId="ADAL" clId="{7ED8766F-5897-7745-A0DD-BB835AAE2EDB}" dt="2022-06-22T16:54:30.831" v="0" actId="700"/>
          <pc:sldLayoutMkLst>
            <pc:docMk/>
            <pc:sldMasterMk cId="1784970421" sldId="2147483696"/>
            <pc:sldLayoutMk cId="1970708836" sldId="2147483704"/>
          </pc:sldLayoutMkLst>
        </pc:sldLayoutChg>
        <pc:sldLayoutChg chg="del">
          <pc:chgData name="Mark Zimmermann" userId="27fa454f-97d9-46ec-9fb3-fd9c22b9a524" providerId="ADAL" clId="{7ED8766F-5897-7745-A0DD-BB835AAE2EDB}" dt="2022-06-22T16:54:30.831" v="0" actId="700"/>
          <pc:sldLayoutMkLst>
            <pc:docMk/>
            <pc:sldMasterMk cId="1784970421" sldId="2147483696"/>
            <pc:sldLayoutMk cId="649249280" sldId="2147483705"/>
          </pc:sldLayoutMkLst>
        </pc:sldLayoutChg>
        <pc:sldLayoutChg chg="del">
          <pc:chgData name="Mark Zimmermann" userId="27fa454f-97d9-46ec-9fb3-fd9c22b9a524" providerId="ADAL" clId="{7ED8766F-5897-7745-A0DD-BB835AAE2EDB}" dt="2022-06-22T16:54:30.831" v="0" actId="700"/>
          <pc:sldLayoutMkLst>
            <pc:docMk/>
            <pc:sldMasterMk cId="1784970421" sldId="2147483696"/>
            <pc:sldLayoutMk cId="2926355341" sldId="2147483706"/>
          </pc:sldLayoutMkLst>
        </pc:sldLayoutChg>
        <pc:sldLayoutChg chg="del">
          <pc:chgData name="Mark Zimmermann" userId="27fa454f-97d9-46ec-9fb3-fd9c22b9a524" providerId="ADAL" clId="{7ED8766F-5897-7745-A0DD-BB835AAE2EDB}" dt="2022-06-22T16:54:30.831" v="0" actId="700"/>
          <pc:sldLayoutMkLst>
            <pc:docMk/>
            <pc:sldMasterMk cId="1784970421" sldId="2147483696"/>
            <pc:sldLayoutMk cId="2080405830" sldId="2147483707"/>
          </pc:sldLayoutMkLst>
        </pc:sldLayoutChg>
        <pc:sldLayoutChg chg="del">
          <pc:chgData name="Mark Zimmermann" userId="27fa454f-97d9-46ec-9fb3-fd9c22b9a524" providerId="ADAL" clId="{7ED8766F-5897-7745-A0DD-BB835AAE2EDB}" dt="2022-06-22T16:54:30.831" v="0" actId="700"/>
          <pc:sldLayoutMkLst>
            <pc:docMk/>
            <pc:sldMasterMk cId="1784970421" sldId="2147483696"/>
            <pc:sldLayoutMk cId="1369187037" sldId="2147483708"/>
          </pc:sldLayoutMkLst>
        </pc:sldLayoutChg>
      </pc:sldMasterChg>
    </pc:docChg>
  </pc:docChgLst>
  <pc:docChgLst>
    <pc:chgData name="Mark Zimmermann" userId="27fa454f-97d9-46ec-9fb3-fd9c22b9a524" providerId="ADAL" clId="{43A9EA5B-D3B1-DA4E-9C31-DC213E3BBB23}"/>
    <pc:docChg chg="custSel addSld delSld modSld addMainMaster modMainMaster">
      <pc:chgData name="Mark Zimmermann" userId="27fa454f-97d9-46ec-9fb3-fd9c22b9a524" providerId="ADAL" clId="{43A9EA5B-D3B1-DA4E-9C31-DC213E3BBB23}" dt="2022-06-15T17:36:18.004" v="458" actId="1076"/>
      <pc:docMkLst>
        <pc:docMk/>
      </pc:docMkLst>
      <pc:sldChg chg="modSp mod setBg">
        <pc:chgData name="Mark Zimmermann" userId="27fa454f-97d9-46ec-9fb3-fd9c22b9a524" providerId="ADAL" clId="{43A9EA5B-D3B1-DA4E-9C31-DC213E3BBB23}" dt="2022-06-14T21:00:41.842" v="99" actId="1076"/>
        <pc:sldMkLst>
          <pc:docMk/>
          <pc:sldMk cId="2192593353" sldId="320"/>
        </pc:sldMkLst>
        <pc:spChg chg="mod">
          <ac:chgData name="Mark Zimmermann" userId="27fa454f-97d9-46ec-9fb3-fd9c22b9a524" providerId="ADAL" clId="{43A9EA5B-D3B1-DA4E-9C31-DC213E3BBB23}" dt="2022-06-14T21:00:41.842" v="99" actId="1076"/>
          <ac:spMkLst>
            <pc:docMk/>
            <pc:sldMk cId="2192593353" sldId="320"/>
            <ac:spMk id="3" creationId="{05645990-8BEB-9D4E-B5F9-C55C2896208C}"/>
          </ac:spMkLst>
        </pc:spChg>
      </pc:sldChg>
      <pc:sldChg chg="del setBg">
        <pc:chgData name="Mark Zimmermann" userId="27fa454f-97d9-46ec-9fb3-fd9c22b9a524" providerId="ADAL" clId="{43A9EA5B-D3B1-DA4E-9C31-DC213E3BBB23}" dt="2022-06-14T21:01:30.937" v="112" actId="2696"/>
        <pc:sldMkLst>
          <pc:docMk/>
          <pc:sldMk cId="1923589839" sldId="321"/>
        </pc:sldMkLst>
      </pc:sldChg>
      <pc:sldChg chg="modSp mod setBg">
        <pc:chgData name="Mark Zimmermann" userId="27fa454f-97d9-46ec-9fb3-fd9c22b9a524" providerId="ADAL" clId="{43A9EA5B-D3B1-DA4E-9C31-DC213E3BBB23}" dt="2022-06-15T15:47:13.799" v="443" actId="122"/>
        <pc:sldMkLst>
          <pc:docMk/>
          <pc:sldMk cId="1452434532" sldId="322"/>
        </pc:sldMkLst>
        <pc:spChg chg="mod">
          <ac:chgData name="Mark Zimmermann" userId="27fa454f-97d9-46ec-9fb3-fd9c22b9a524" providerId="ADAL" clId="{43A9EA5B-D3B1-DA4E-9C31-DC213E3BBB23}" dt="2022-06-15T15:47:13.799" v="443" actId="122"/>
          <ac:spMkLst>
            <pc:docMk/>
            <pc:sldMk cId="1452434532" sldId="322"/>
            <ac:spMk id="6" creationId="{3A9605B5-F81F-3946-B0D5-305DCE9FC6B0}"/>
          </ac:spMkLst>
        </pc:spChg>
      </pc:sldChg>
      <pc:sldChg chg="modSp mod setBg">
        <pc:chgData name="Mark Zimmermann" userId="27fa454f-97d9-46ec-9fb3-fd9c22b9a524" providerId="ADAL" clId="{43A9EA5B-D3B1-DA4E-9C31-DC213E3BBB23}" dt="2022-06-14T21:07:49.569" v="189" actId="1076"/>
        <pc:sldMkLst>
          <pc:docMk/>
          <pc:sldMk cId="2056241555" sldId="323"/>
        </pc:sldMkLst>
        <pc:spChg chg="mod">
          <ac:chgData name="Mark Zimmermann" userId="27fa454f-97d9-46ec-9fb3-fd9c22b9a524" providerId="ADAL" clId="{43A9EA5B-D3B1-DA4E-9C31-DC213E3BBB23}" dt="2022-06-14T21:07:49.569" v="189" actId="1076"/>
          <ac:spMkLst>
            <pc:docMk/>
            <pc:sldMk cId="2056241555" sldId="323"/>
            <ac:spMk id="6" creationId="{3A9605B5-F81F-3946-B0D5-305DCE9FC6B0}"/>
          </ac:spMkLst>
        </pc:spChg>
      </pc:sldChg>
      <pc:sldChg chg="del setBg">
        <pc:chgData name="Mark Zimmermann" userId="27fa454f-97d9-46ec-9fb3-fd9c22b9a524" providerId="ADAL" clId="{43A9EA5B-D3B1-DA4E-9C31-DC213E3BBB23}" dt="2022-06-14T21:08:24.375" v="210" actId="2696"/>
        <pc:sldMkLst>
          <pc:docMk/>
          <pc:sldMk cId="1627145145" sldId="325"/>
        </pc:sldMkLst>
      </pc:sldChg>
      <pc:sldChg chg="del setBg">
        <pc:chgData name="Mark Zimmermann" userId="27fa454f-97d9-46ec-9fb3-fd9c22b9a524" providerId="ADAL" clId="{43A9EA5B-D3B1-DA4E-9C31-DC213E3BBB23}" dt="2022-06-14T21:08:41.450" v="211" actId="2696"/>
        <pc:sldMkLst>
          <pc:docMk/>
          <pc:sldMk cId="3496556261" sldId="326"/>
        </pc:sldMkLst>
      </pc:sldChg>
      <pc:sldChg chg="del setBg">
        <pc:chgData name="Mark Zimmermann" userId="27fa454f-97d9-46ec-9fb3-fd9c22b9a524" providerId="ADAL" clId="{43A9EA5B-D3B1-DA4E-9C31-DC213E3BBB23}" dt="2022-06-14T21:08:41.975" v="212" actId="2696"/>
        <pc:sldMkLst>
          <pc:docMk/>
          <pc:sldMk cId="1542768867" sldId="327"/>
        </pc:sldMkLst>
      </pc:sldChg>
      <pc:sldChg chg="del setBg">
        <pc:chgData name="Mark Zimmermann" userId="27fa454f-97d9-46ec-9fb3-fd9c22b9a524" providerId="ADAL" clId="{43A9EA5B-D3B1-DA4E-9C31-DC213E3BBB23}" dt="2022-06-14T21:08:42.423" v="213" actId="2696"/>
        <pc:sldMkLst>
          <pc:docMk/>
          <pc:sldMk cId="3287224315" sldId="329"/>
        </pc:sldMkLst>
      </pc:sldChg>
      <pc:sldChg chg="del setBg">
        <pc:chgData name="Mark Zimmermann" userId="27fa454f-97d9-46ec-9fb3-fd9c22b9a524" providerId="ADAL" clId="{43A9EA5B-D3B1-DA4E-9C31-DC213E3BBB23}" dt="2022-06-14T21:08:43.616" v="215" actId="2696"/>
        <pc:sldMkLst>
          <pc:docMk/>
          <pc:sldMk cId="3955006687" sldId="330"/>
        </pc:sldMkLst>
      </pc:sldChg>
      <pc:sldChg chg="del setBg">
        <pc:chgData name="Mark Zimmermann" userId="27fa454f-97d9-46ec-9fb3-fd9c22b9a524" providerId="ADAL" clId="{43A9EA5B-D3B1-DA4E-9C31-DC213E3BBB23}" dt="2022-06-14T21:08:44.071" v="216" actId="2696"/>
        <pc:sldMkLst>
          <pc:docMk/>
          <pc:sldMk cId="3933335289" sldId="331"/>
        </pc:sldMkLst>
      </pc:sldChg>
      <pc:sldChg chg="del setBg">
        <pc:chgData name="Mark Zimmermann" userId="27fa454f-97d9-46ec-9fb3-fd9c22b9a524" providerId="ADAL" clId="{43A9EA5B-D3B1-DA4E-9C31-DC213E3BBB23}" dt="2022-06-14T21:08:45.607" v="219" actId="2696"/>
        <pc:sldMkLst>
          <pc:docMk/>
          <pc:sldMk cId="3079712378" sldId="332"/>
        </pc:sldMkLst>
      </pc:sldChg>
      <pc:sldChg chg="del setBg">
        <pc:chgData name="Mark Zimmermann" userId="27fa454f-97d9-46ec-9fb3-fd9c22b9a524" providerId="ADAL" clId="{43A9EA5B-D3B1-DA4E-9C31-DC213E3BBB23}" dt="2022-06-14T21:08:46.039" v="220" actId="2696"/>
        <pc:sldMkLst>
          <pc:docMk/>
          <pc:sldMk cId="644175594" sldId="334"/>
        </pc:sldMkLst>
      </pc:sldChg>
      <pc:sldChg chg="del setBg">
        <pc:chgData name="Mark Zimmermann" userId="27fa454f-97d9-46ec-9fb3-fd9c22b9a524" providerId="ADAL" clId="{43A9EA5B-D3B1-DA4E-9C31-DC213E3BBB23}" dt="2022-06-14T21:08:46.560" v="221" actId="2696"/>
        <pc:sldMkLst>
          <pc:docMk/>
          <pc:sldMk cId="803152613" sldId="335"/>
        </pc:sldMkLst>
      </pc:sldChg>
      <pc:sldChg chg="del setBg">
        <pc:chgData name="Mark Zimmermann" userId="27fa454f-97d9-46ec-9fb3-fd9c22b9a524" providerId="ADAL" clId="{43A9EA5B-D3B1-DA4E-9C31-DC213E3BBB23}" dt="2022-06-14T21:08:47.967" v="223" actId="2696"/>
        <pc:sldMkLst>
          <pc:docMk/>
          <pc:sldMk cId="2475176612" sldId="338"/>
        </pc:sldMkLst>
      </pc:sldChg>
      <pc:sldChg chg="del setBg">
        <pc:chgData name="Mark Zimmermann" userId="27fa454f-97d9-46ec-9fb3-fd9c22b9a524" providerId="ADAL" clId="{43A9EA5B-D3B1-DA4E-9C31-DC213E3BBB23}" dt="2022-06-14T21:08:48.951" v="225" actId="2696"/>
        <pc:sldMkLst>
          <pc:docMk/>
          <pc:sldMk cId="2976871864" sldId="339"/>
        </pc:sldMkLst>
      </pc:sldChg>
      <pc:sldChg chg="modSp mod setBg">
        <pc:chgData name="Mark Zimmermann" userId="27fa454f-97d9-46ec-9fb3-fd9c22b9a524" providerId="ADAL" clId="{43A9EA5B-D3B1-DA4E-9C31-DC213E3BBB23}" dt="2022-06-15T17:36:18.004" v="458" actId="1076"/>
        <pc:sldMkLst>
          <pc:docMk/>
          <pc:sldMk cId="1366218097" sldId="340"/>
        </pc:sldMkLst>
        <pc:spChg chg="mod">
          <ac:chgData name="Mark Zimmermann" userId="27fa454f-97d9-46ec-9fb3-fd9c22b9a524" providerId="ADAL" clId="{43A9EA5B-D3B1-DA4E-9C31-DC213E3BBB23}" dt="2022-06-15T17:36:18.004" v="458" actId="1076"/>
          <ac:spMkLst>
            <pc:docMk/>
            <pc:sldMk cId="1366218097" sldId="340"/>
            <ac:spMk id="3" creationId="{E48369E5-8B24-A54C-ADCE-BD3A0F9388C2}"/>
          </ac:spMkLst>
        </pc:spChg>
      </pc:sldChg>
      <pc:sldChg chg="modSp mod setBg">
        <pc:chgData name="Mark Zimmermann" userId="27fa454f-97d9-46ec-9fb3-fd9c22b9a524" providerId="ADAL" clId="{43A9EA5B-D3B1-DA4E-9C31-DC213E3BBB23}" dt="2022-06-14T20:59:33.590" v="86" actId="14100"/>
        <pc:sldMkLst>
          <pc:docMk/>
          <pc:sldMk cId="763107428" sldId="341"/>
        </pc:sldMkLst>
        <pc:spChg chg="mod">
          <ac:chgData name="Mark Zimmermann" userId="27fa454f-97d9-46ec-9fb3-fd9c22b9a524" providerId="ADAL" clId="{43A9EA5B-D3B1-DA4E-9C31-DC213E3BBB23}" dt="2022-06-14T20:59:33.590" v="86" actId="14100"/>
          <ac:spMkLst>
            <pc:docMk/>
            <pc:sldMk cId="763107428" sldId="341"/>
            <ac:spMk id="2" creationId="{F1E44DBE-D7E4-7647-8BE3-D504C267AC09}"/>
          </ac:spMkLst>
        </pc:spChg>
      </pc:sldChg>
      <pc:sldChg chg="del setBg">
        <pc:chgData name="Mark Zimmermann" userId="27fa454f-97d9-46ec-9fb3-fd9c22b9a524" providerId="ADAL" clId="{43A9EA5B-D3B1-DA4E-9C31-DC213E3BBB23}" dt="2022-06-14T21:08:48.487" v="224" actId="2696"/>
        <pc:sldMkLst>
          <pc:docMk/>
          <pc:sldMk cId="3628533989" sldId="342"/>
        </pc:sldMkLst>
      </pc:sldChg>
      <pc:sldChg chg="modSp mod setBg">
        <pc:chgData name="Mark Zimmermann" userId="27fa454f-97d9-46ec-9fb3-fd9c22b9a524" providerId="ADAL" clId="{43A9EA5B-D3B1-DA4E-9C31-DC213E3BBB23}" dt="2022-06-14T21:01:21.578" v="111" actId="1076"/>
        <pc:sldMkLst>
          <pc:docMk/>
          <pc:sldMk cId="2204337835" sldId="343"/>
        </pc:sldMkLst>
        <pc:spChg chg="mod">
          <ac:chgData name="Mark Zimmermann" userId="27fa454f-97d9-46ec-9fb3-fd9c22b9a524" providerId="ADAL" clId="{43A9EA5B-D3B1-DA4E-9C31-DC213E3BBB23}" dt="2022-06-14T21:01:21.578" v="111" actId="1076"/>
          <ac:spMkLst>
            <pc:docMk/>
            <pc:sldMk cId="2204337835" sldId="343"/>
            <ac:spMk id="6" creationId="{3A9605B5-F81F-3946-B0D5-305DCE9FC6B0}"/>
          </ac:spMkLst>
        </pc:spChg>
      </pc:sldChg>
      <pc:sldChg chg="del setBg">
        <pc:chgData name="Mark Zimmermann" userId="27fa454f-97d9-46ec-9fb3-fd9c22b9a524" providerId="ADAL" clId="{43A9EA5B-D3B1-DA4E-9C31-DC213E3BBB23}" dt="2022-06-14T21:08:44.527" v="217" actId="2696"/>
        <pc:sldMkLst>
          <pc:docMk/>
          <pc:sldMk cId="109591118" sldId="344"/>
        </pc:sldMkLst>
      </pc:sldChg>
      <pc:sldChg chg="del setBg">
        <pc:chgData name="Mark Zimmermann" userId="27fa454f-97d9-46ec-9fb3-fd9c22b9a524" providerId="ADAL" clId="{43A9EA5B-D3B1-DA4E-9C31-DC213E3BBB23}" dt="2022-06-14T21:08:42.895" v="214" actId="2696"/>
        <pc:sldMkLst>
          <pc:docMk/>
          <pc:sldMk cId="2086334651" sldId="350"/>
        </pc:sldMkLst>
      </pc:sldChg>
      <pc:sldChg chg="addSp delSp modSp mod setBg">
        <pc:chgData name="Mark Zimmermann" userId="27fa454f-97d9-46ec-9fb3-fd9c22b9a524" providerId="ADAL" clId="{43A9EA5B-D3B1-DA4E-9C31-DC213E3BBB23}" dt="2022-06-14T20:49:40.578" v="13"/>
        <pc:sldMkLst>
          <pc:docMk/>
          <pc:sldMk cId="1326427633" sldId="351"/>
        </pc:sldMkLst>
        <pc:spChg chg="add del mod">
          <ac:chgData name="Mark Zimmermann" userId="27fa454f-97d9-46ec-9fb3-fd9c22b9a524" providerId="ADAL" clId="{43A9EA5B-D3B1-DA4E-9C31-DC213E3BBB23}" dt="2022-06-14T20:40:18.113" v="6"/>
          <ac:spMkLst>
            <pc:docMk/>
            <pc:sldMk cId="1326427633" sldId="351"/>
            <ac:spMk id="4" creationId="{6A7B820C-9E5B-6693-4539-AB538554CA96}"/>
          </ac:spMkLst>
        </pc:spChg>
        <pc:picChg chg="add del mod">
          <ac:chgData name="Mark Zimmermann" userId="27fa454f-97d9-46ec-9fb3-fd9c22b9a524" providerId="ADAL" clId="{43A9EA5B-D3B1-DA4E-9C31-DC213E3BBB23}" dt="2022-06-14T20:48:35.543" v="11" actId="478"/>
          <ac:picMkLst>
            <pc:docMk/>
            <pc:sldMk cId="1326427633" sldId="351"/>
            <ac:picMk id="3" creationId="{E3CA963A-B254-985A-01D2-573CBE2FBB32}"/>
          </ac:picMkLst>
        </pc:picChg>
      </pc:sldChg>
      <pc:sldChg chg="modSp mod setBg">
        <pc:chgData name="Mark Zimmermann" userId="27fa454f-97d9-46ec-9fb3-fd9c22b9a524" providerId="ADAL" clId="{43A9EA5B-D3B1-DA4E-9C31-DC213E3BBB23}" dt="2022-06-14T21:08:15.570" v="209" actId="1076"/>
        <pc:sldMkLst>
          <pc:docMk/>
          <pc:sldMk cId="3045681466" sldId="352"/>
        </pc:sldMkLst>
        <pc:spChg chg="mod">
          <ac:chgData name="Mark Zimmermann" userId="27fa454f-97d9-46ec-9fb3-fd9c22b9a524" providerId="ADAL" clId="{43A9EA5B-D3B1-DA4E-9C31-DC213E3BBB23}" dt="2022-06-14T21:08:15.570" v="209" actId="1076"/>
          <ac:spMkLst>
            <pc:docMk/>
            <pc:sldMk cId="3045681466" sldId="352"/>
            <ac:spMk id="6" creationId="{3A9605B5-F81F-3946-B0D5-305DCE9FC6B0}"/>
          </ac:spMkLst>
        </pc:spChg>
      </pc:sldChg>
      <pc:sldChg chg="del setBg">
        <pc:chgData name="Mark Zimmermann" userId="27fa454f-97d9-46ec-9fb3-fd9c22b9a524" providerId="ADAL" clId="{43A9EA5B-D3B1-DA4E-9C31-DC213E3BBB23}" dt="2022-06-14T21:08:45.063" v="218" actId="2696"/>
        <pc:sldMkLst>
          <pc:docMk/>
          <pc:sldMk cId="4253699306" sldId="353"/>
        </pc:sldMkLst>
      </pc:sldChg>
      <pc:sldChg chg="del setBg">
        <pc:chgData name="Mark Zimmermann" userId="27fa454f-97d9-46ec-9fb3-fd9c22b9a524" providerId="ADAL" clId="{43A9EA5B-D3B1-DA4E-9C31-DC213E3BBB23}" dt="2022-06-14T21:08:47.495" v="222" actId="2696"/>
        <pc:sldMkLst>
          <pc:docMk/>
          <pc:sldMk cId="2529651165" sldId="354"/>
        </pc:sldMkLst>
      </pc:sldChg>
      <pc:sldChg chg="modSp add mod">
        <pc:chgData name="Mark Zimmermann" userId="27fa454f-97d9-46ec-9fb3-fd9c22b9a524" providerId="ADAL" clId="{43A9EA5B-D3B1-DA4E-9C31-DC213E3BBB23}" dt="2022-06-14T21:02:26.460" v="123" actId="21"/>
        <pc:sldMkLst>
          <pc:docMk/>
          <pc:sldMk cId="3242529685" sldId="355"/>
        </pc:sldMkLst>
        <pc:spChg chg="mod">
          <ac:chgData name="Mark Zimmermann" userId="27fa454f-97d9-46ec-9fb3-fd9c22b9a524" providerId="ADAL" clId="{43A9EA5B-D3B1-DA4E-9C31-DC213E3BBB23}" dt="2022-06-14T21:02:26.460" v="123" actId="21"/>
          <ac:spMkLst>
            <pc:docMk/>
            <pc:sldMk cId="3242529685" sldId="355"/>
            <ac:spMk id="6" creationId="{3A9605B5-F81F-3946-B0D5-305DCE9FC6B0}"/>
          </ac:spMkLst>
        </pc:spChg>
      </pc:sldChg>
      <pc:sldChg chg="modSp add mod">
        <pc:chgData name="Mark Zimmermann" userId="27fa454f-97d9-46ec-9fb3-fd9c22b9a524" providerId="ADAL" clId="{43A9EA5B-D3B1-DA4E-9C31-DC213E3BBB23}" dt="2022-06-14T21:03:01.802" v="132" actId="20577"/>
        <pc:sldMkLst>
          <pc:docMk/>
          <pc:sldMk cId="753949486" sldId="356"/>
        </pc:sldMkLst>
        <pc:spChg chg="mod">
          <ac:chgData name="Mark Zimmermann" userId="27fa454f-97d9-46ec-9fb3-fd9c22b9a524" providerId="ADAL" clId="{43A9EA5B-D3B1-DA4E-9C31-DC213E3BBB23}" dt="2022-06-14T21:03:01.802" v="132" actId="20577"/>
          <ac:spMkLst>
            <pc:docMk/>
            <pc:sldMk cId="753949486" sldId="356"/>
            <ac:spMk id="6" creationId="{3A9605B5-F81F-3946-B0D5-305DCE9FC6B0}"/>
          </ac:spMkLst>
        </pc:spChg>
      </pc:sldChg>
      <pc:sldChg chg="modSp add mod">
        <pc:chgData name="Mark Zimmermann" userId="27fa454f-97d9-46ec-9fb3-fd9c22b9a524" providerId="ADAL" clId="{43A9EA5B-D3B1-DA4E-9C31-DC213E3BBB23}" dt="2022-06-15T15:47:08.226" v="442" actId="122"/>
        <pc:sldMkLst>
          <pc:docMk/>
          <pc:sldMk cId="2512153191" sldId="357"/>
        </pc:sldMkLst>
        <pc:spChg chg="mod">
          <ac:chgData name="Mark Zimmermann" userId="27fa454f-97d9-46ec-9fb3-fd9c22b9a524" providerId="ADAL" clId="{43A9EA5B-D3B1-DA4E-9C31-DC213E3BBB23}" dt="2022-06-15T15:47:08.226" v="442" actId="122"/>
          <ac:spMkLst>
            <pc:docMk/>
            <pc:sldMk cId="2512153191" sldId="357"/>
            <ac:spMk id="6" creationId="{3A9605B5-F81F-3946-B0D5-305DCE9FC6B0}"/>
          </ac:spMkLst>
        </pc:spChg>
      </pc:sldChg>
      <pc:sldChg chg="modSp add mod">
        <pc:chgData name="Mark Zimmermann" userId="27fa454f-97d9-46ec-9fb3-fd9c22b9a524" providerId="ADAL" clId="{43A9EA5B-D3B1-DA4E-9C31-DC213E3BBB23}" dt="2022-06-14T21:05:05.782" v="159" actId="1076"/>
        <pc:sldMkLst>
          <pc:docMk/>
          <pc:sldMk cId="3544260405" sldId="358"/>
        </pc:sldMkLst>
        <pc:spChg chg="mod">
          <ac:chgData name="Mark Zimmermann" userId="27fa454f-97d9-46ec-9fb3-fd9c22b9a524" providerId="ADAL" clId="{43A9EA5B-D3B1-DA4E-9C31-DC213E3BBB23}" dt="2022-06-14T21:05:05.782" v="159" actId="1076"/>
          <ac:spMkLst>
            <pc:docMk/>
            <pc:sldMk cId="3544260405" sldId="358"/>
            <ac:spMk id="6" creationId="{3A9605B5-F81F-3946-B0D5-305DCE9FC6B0}"/>
          </ac:spMkLst>
        </pc:spChg>
      </pc:sldChg>
      <pc:sldChg chg="modSp add mod">
        <pc:chgData name="Mark Zimmermann" userId="27fa454f-97d9-46ec-9fb3-fd9c22b9a524" providerId="ADAL" clId="{43A9EA5B-D3B1-DA4E-9C31-DC213E3BBB23}" dt="2022-06-14T21:06:39.458" v="184" actId="1076"/>
        <pc:sldMkLst>
          <pc:docMk/>
          <pc:sldMk cId="2101095839" sldId="359"/>
        </pc:sldMkLst>
        <pc:spChg chg="mod">
          <ac:chgData name="Mark Zimmermann" userId="27fa454f-97d9-46ec-9fb3-fd9c22b9a524" providerId="ADAL" clId="{43A9EA5B-D3B1-DA4E-9C31-DC213E3BBB23}" dt="2022-06-14T21:06:39.458" v="184" actId="1076"/>
          <ac:spMkLst>
            <pc:docMk/>
            <pc:sldMk cId="2101095839" sldId="359"/>
            <ac:spMk id="6" creationId="{3A9605B5-F81F-3946-B0D5-305DCE9FC6B0}"/>
          </ac:spMkLst>
        </pc:spChg>
      </pc:sldChg>
      <pc:sldChg chg="modSp add mod">
        <pc:chgData name="Mark Zimmermann" userId="27fa454f-97d9-46ec-9fb3-fd9c22b9a524" providerId="ADAL" clId="{43A9EA5B-D3B1-DA4E-9C31-DC213E3BBB23}" dt="2022-06-14T21:09:13.721" v="230" actId="1076"/>
        <pc:sldMkLst>
          <pc:docMk/>
          <pc:sldMk cId="2553986025" sldId="360"/>
        </pc:sldMkLst>
        <pc:spChg chg="mod">
          <ac:chgData name="Mark Zimmermann" userId="27fa454f-97d9-46ec-9fb3-fd9c22b9a524" providerId="ADAL" clId="{43A9EA5B-D3B1-DA4E-9C31-DC213E3BBB23}" dt="2022-06-14T21:09:13.721" v="230" actId="1076"/>
          <ac:spMkLst>
            <pc:docMk/>
            <pc:sldMk cId="2553986025" sldId="360"/>
            <ac:spMk id="6" creationId="{3A9605B5-F81F-3946-B0D5-305DCE9FC6B0}"/>
          </ac:spMkLst>
        </pc:spChg>
      </pc:sldChg>
      <pc:sldChg chg="modSp add mod">
        <pc:chgData name="Mark Zimmermann" userId="27fa454f-97d9-46ec-9fb3-fd9c22b9a524" providerId="ADAL" clId="{43A9EA5B-D3B1-DA4E-9C31-DC213E3BBB23}" dt="2022-06-14T21:10:25.044" v="253" actId="1076"/>
        <pc:sldMkLst>
          <pc:docMk/>
          <pc:sldMk cId="4211286592" sldId="361"/>
        </pc:sldMkLst>
        <pc:spChg chg="mod">
          <ac:chgData name="Mark Zimmermann" userId="27fa454f-97d9-46ec-9fb3-fd9c22b9a524" providerId="ADAL" clId="{43A9EA5B-D3B1-DA4E-9C31-DC213E3BBB23}" dt="2022-06-14T21:10:25.044" v="253" actId="1076"/>
          <ac:spMkLst>
            <pc:docMk/>
            <pc:sldMk cId="4211286592" sldId="361"/>
            <ac:spMk id="6" creationId="{3A9605B5-F81F-3946-B0D5-305DCE9FC6B0}"/>
          </ac:spMkLst>
        </pc:spChg>
      </pc:sldChg>
      <pc:sldChg chg="modSp add mod">
        <pc:chgData name="Mark Zimmermann" userId="27fa454f-97d9-46ec-9fb3-fd9c22b9a524" providerId="ADAL" clId="{43A9EA5B-D3B1-DA4E-9C31-DC213E3BBB23}" dt="2022-06-14T21:11:00.490" v="258" actId="1076"/>
        <pc:sldMkLst>
          <pc:docMk/>
          <pc:sldMk cId="2672592084" sldId="362"/>
        </pc:sldMkLst>
        <pc:spChg chg="mod">
          <ac:chgData name="Mark Zimmermann" userId="27fa454f-97d9-46ec-9fb3-fd9c22b9a524" providerId="ADAL" clId="{43A9EA5B-D3B1-DA4E-9C31-DC213E3BBB23}" dt="2022-06-14T21:11:00.490" v="258" actId="1076"/>
          <ac:spMkLst>
            <pc:docMk/>
            <pc:sldMk cId="2672592084" sldId="362"/>
            <ac:spMk id="6" creationId="{3A9605B5-F81F-3946-B0D5-305DCE9FC6B0}"/>
          </ac:spMkLst>
        </pc:spChg>
      </pc:sldChg>
      <pc:sldChg chg="modSp add mod">
        <pc:chgData name="Mark Zimmermann" userId="27fa454f-97d9-46ec-9fb3-fd9c22b9a524" providerId="ADAL" clId="{43A9EA5B-D3B1-DA4E-9C31-DC213E3BBB23}" dt="2022-06-14T21:11:43.312" v="266" actId="1076"/>
        <pc:sldMkLst>
          <pc:docMk/>
          <pc:sldMk cId="680006823" sldId="363"/>
        </pc:sldMkLst>
        <pc:spChg chg="mod">
          <ac:chgData name="Mark Zimmermann" userId="27fa454f-97d9-46ec-9fb3-fd9c22b9a524" providerId="ADAL" clId="{43A9EA5B-D3B1-DA4E-9C31-DC213E3BBB23}" dt="2022-06-14T21:11:43.312" v="266" actId="1076"/>
          <ac:spMkLst>
            <pc:docMk/>
            <pc:sldMk cId="680006823" sldId="363"/>
            <ac:spMk id="6" creationId="{3A9605B5-F81F-3946-B0D5-305DCE9FC6B0}"/>
          </ac:spMkLst>
        </pc:spChg>
      </pc:sldChg>
      <pc:sldChg chg="modSp add mod">
        <pc:chgData name="Mark Zimmermann" userId="27fa454f-97d9-46ec-9fb3-fd9c22b9a524" providerId="ADAL" clId="{43A9EA5B-D3B1-DA4E-9C31-DC213E3BBB23}" dt="2022-06-14T21:12:14.094" v="272" actId="20577"/>
        <pc:sldMkLst>
          <pc:docMk/>
          <pc:sldMk cId="1235074335" sldId="364"/>
        </pc:sldMkLst>
        <pc:spChg chg="mod">
          <ac:chgData name="Mark Zimmermann" userId="27fa454f-97d9-46ec-9fb3-fd9c22b9a524" providerId="ADAL" clId="{43A9EA5B-D3B1-DA4E-9C31-DC213E3BBB23}" dt="2022-06-14T21:12:14.094" v="272" actId="20577"/>
          <ac:spMkLst>
            <pc:docMk/>
            <pc:sldMk cId="1235074335" sldId="364"/>
            <ac:spMk id="6" creationId="{3A9605B5-F81F-3946-B0D5-305DCE9FC6B0}"/>
          </ac:spMkLst>
        </pc:spChg>
      </pc:sldChg>
      <pc:sldChg chg="modSp add mod">
        <pc:chgData name="Mark Zimmermann" userId="27fa454f-97d9-46ec-9fb3-fd9c22b9a524" providerId="ADAL" clId="{43A9EA5B-D3B1-DA4E-9C31-DC213E3BBB23}" dt="2022-06-14T21:12:47.189" v="279" actId="20577"/>
        <pc:sldMkLst>
          <pc:docMk/>
          <pc:sldMk cId="724444672" sldId="365"/>
        </pc:sldMkLst>
        <pc:spChg chg="mod">
          <ac:chgData name="Mark Zimmermann" userId="27fa454f-97d9-46ec-9fb3-fd9c22b9a524" providerId="ADAL" clId="{43A9EA5B-D3B1-DA4E-9C31-DC213E3BBB23}" dt="2022-06-14T21:12:47.189" v="279" actId="20577"/>
          <ac:spMkLst>
            <pc:docMk/>
            <pc:sldMk cId="724444672" sldId="365"/>
            <ac:spMk id="6" creationId="{3A9605B5-F81F-3946-B0D5-305DCE9FC6B0}"/>
          </ac:spMkLst>
        </pc:spChg>
      </pc:sldChg>
      <pc:sldChg chg="modSp add mod">
        <pc:chgData name="Mark Zimmermann" userId="27fa454f-97d9-46ec-9fb3-fd9c22b9a524" providerId="ADAL" clId="{43A9EA5B-D3B1-DA4E-9C31-DC213E3BBB23}" dt="2022-06-15T15:47:32.281" v="445" actId="1076"/>
        <pc:sldMkLst>
          <pc:docMk/>
          <pc:sldMk cId="3278163048" sldId="366"/>
        </pc:sldMkLst>
        <pc:spChg chg="mod">
          <ac:chgData name="Mark Zimmermann" userId="27fa454f-97d9-46ec-9fb3-fd9c22b9a524" providerId="ADAL" clId="{43A9EA5B-D3B1-DA4E-9C31-DC213E3BBB23}" dt="2022-06-15T15:47:32.281" v="445" actId="1076"/>
          <ac:spMkLst>
            <pc:docMk/>
            <pc:sldMk cId="3278163048" sldId="366"/>
            <ac:spMk id="6" creationId="{3A9605B5-F81F-3946-B0D5-305DCE9FC6B0}"/>
          </ac:spMkLst>
        </pc:spChg>
      </pc:sldChg>
      <pc:sldChg chg="modSp add mod">
        <pc:chgData name="Mark Zimmermann" userId="27fa454f-97d9-46ec-9fb3-fd9c22b9a524" providerId="ADAL" clId="{43A9EA5B-D3B1-DA4E-9C31-DC213E3BBB23}" dt="2022-06-15T15:47:57.899" v="450" actId="1076"/>
        <pc:sldMkLst>
          <pc:docMk/>
          <pc:sldMk cId="12050097" sldId="367"/>
        </pc:sldMkLst>
        <pc:spChg chg="mod">
          <ac:chgData name="Mark Zimmermann" userId="27fa454f-97d9-46ec-9fb3-fd9c22b9a524" providerId="ADAL" clId="{43A9EA5B-D3B1-DA4E-9C31-DC213E3BBB23}" dt="2022-06-15T15:47:57.899" v="450" actId="1076"/>
          <ac:spMkLst>
            <pc:docMk/>
            <pc:sldMk cId="12050097" sldId="367"/>
            <ac:spMk id="6" creationId="{3A9605B5-F81F-3946-B0D5-305DCE9FC6B0}"/>
          </ac:spMkLst>
        </pc:spChg>
      </pc:sldChg>
      <pc:sldChg chg="modSp add mod">
        <pc:chgData name="Mark Zimmermann" userId="27fa454f-97d9-46ec-9fb3-fd9c22b9a524" providerId="ADAL" clId="{43A9EA5B-D3B1-DA4E-9C31-DC213E3BBB23}" dt="2022-06-14T21:15:19.657" v="312" actId="1076"/>
        <pc:sldMkLst>
          <pc:docMk/>
          <pc:sldMk cId="3653928890" sldId="368"/>
        </pc:sldMkLst>
        <pc:spChg chg="mod">
          <ac:chgData name="Mark Zimmermann" userId="27fa454f-97d9-46ec-9fb3-fd9c22b9a524" providerId="ADAL" clId="{43A9EA5B-D3B1-DA4E-9C31-DC213E3BBB23}" dt="2022-06-14T21:15:19.657" v="312" actId="1076"/>
          <ac:spMkLst>
            <pc:docMk/>
            <pc:sldMk cId="3653928890" sldId="368"/>
            <ac:spMk id="6" creationId="{3A9605B5-F81F-3946-B0D5-305DCE9FC6B0}"/>
          </ac:spMkLst>
        </pc:spChg>
      </pc:sldChg>
      <pc:sldChg chg="addSp delSp modSp add mod">
        <pc:chgData name="Mark Zimmermann" userId="27fa454f-97d9-46ec-9fb3-fd9c22b9a524" providerId="ADAL" clId="{43A9EA5B-D3B1-DA4E-9C31-DC213E3BBB23}" dt="2022-06-15T15:48:23.595" v="454" actId="1076"/>
        <pc:sldMkLst>
          <pc:docMk/>
          <pc:sldMk cId="428108206" sldId="369"/>
        </pc:sldMkLst>
        <pc:spChg chg="add del mod">
          <ac:chgData name="Mark Zimmermann" userId="27fa454f-97d9-46ec-9fb3-fd9c22b9a524" providerId="ADAL" clId="{43A9EA5B-D3B1-DA4E-9C31-DC213E3BBB23}" dt="2022-06-14T21:16:09.823" v="320"/>
          <ac:spMkLst>
            <pc:docMk/>
            <pc:sldMk cId="428108206" sldId="369"/>
            <ac:spMk id="2" creationId="{2869BF51-3473-CF94-C23A-D5F5C4A062BE}"/>
          </ac:spMkLst>
        </pc:spChg>
        <pc:spChg chg="mod">
          <ac:chgData name="Mark Zimmermann" userId="27fa454f-97d9-46ec-9fb3-fd9c22b9a524" providerId="ADAL" clId="{43A9EA5B-D3B1-DA4E-9C31-DC213E3BBB23}" dt="2022-06-15T15:48:23.595" v="454" actId="1076"/>
          <ac:spMkLst>
            <pc:docMk/>
            <pc:sldMk cId="428108206" sldId="369"/>
            <ac:spMk id="6" creationId="{3A9605B5-F81F-3946-B0D5-305DCE9FC6B0}"/>
          </ac:spMkLst>
        </pc:spChg>
      </pc:sldChg>
      <pc:sldChg chg="modSp add mod">
        <pc:chgData name="Mark Zimmermann" userId="27fa454f-97d9-46ec-9fb3-fd9c22b9a524" providerId="ADAL" clId="{43A9EA5B-D3B1-DA4E-9C31-DC213E3BBB23}" dt="2022-06-14T21:18:52.963" v="349" actId="113"/>
        <pc:sldMkLst>
          <pc:docMk/>
          <pc:sldMk cId="3100984768" sldId="370"/>
        </pc:sldMkLst>
        <pc:spChg chg="mod">
          <ac:chgData name="Mark Zimmermann" userId="27fa454f-97d9-46ec-9fb3-fd9c22b9a524" providerId="ADAL" clId="{43A9EA5B-D3B1-DA4E-9C31-DC213E3BBB23}" dt="2022-06-14T21:18:52.963" v="349" actId="113"/>
          <ac:spMkLst>
            <pc:docMk/>
            <pc:sldMk cId="3100984768" sldId="370"/>
            <ac:spMk id="6" creationId="{3A9605B5-F81F-3946-B0D5-305DCE9FC6B0}"/>
          </ac:spMkLst>
        </pc:spChg>
      </pc:sldChg>
      <pc:sldChg chg="modSp add mod">
        <pc:chgData name="Mark Zimmermann" userId="27fa454f-97d9-46ec-9fb3-fd9c22b9a524" providerId="ADAL" clId="{43A9EA5B-D3B1-DA4E-9C31-DC213E3BBB23}" dt="2022-06-14T21:17:50.780" v="342" actId="1076"/>
        <pc:sldMkLst>
          <pc:docMk/>
          <pc:sldMk cId="3600686887" sldId="371"/>
        </pc:sldMkLst>
        <pc:spChg chg="mod">
          <ac:chgData name="Mark Zimmermann" userId="27fa454f-97d9-46ec-9fb3-fd9c22b9a524" providerId="ADAL" clId="{43A9EA5B-D3B1-DA4E-9C31-DC213E3BBB23}" dt="2022-06-14T21:17:50.780" v="342" actId="1076"/>
          <ac:spMkLst>
            <pc:docMk/>
            <pc:sldMk cId="3600686887" sldId="371"/>
            <ac:spMk id="6" creationId="{3A9605B5-F81F-3946-B0D5-305DCE9FC6B0}"/>
          </ac:spMkLst>
        </pc:spChg>
      </pc:sldChg>
      <pc:sldChg chg="modSp add mod">
        <pc:chgData name="Mark Zimmermann" userId="27fa454f-97d9-46ec-9fb3-fd9c22b9a524" providerId="ADAL" clId="{43A9EA5B-D3B1-DA4E-9C31-DC213E3BBB23}" dt="2022-06-14T21:19:29.862" v="357" actId="1076"/>
        <pc:sldMkLst>
          <pc:docMk/>
          <pc:sldMk cId="3286931053" sldId="372"/>
        </pc:sldMkLst>
        <pc:spChg chg="mod">
          <ac:chgData name="Mark Zimmermann" userId="27fa454f-97d9-46ec-9fb3-fd9c22b9a524" providerId="ADAL" clId="{43A9EA5B-D3B1-DA4E-9C31-DC213E3BBB23}" dt="2022-06-14T21:19:29.862" v="357" actId="1076"/>
          <ac:spMkLst>
            <pc:docMk/>
            <pc:sldMk cId="3286931053" sldId="372"/>
            <ac:spMk id="6" creationId="{3A9605B5-F81F-3946-B0D5-305DCE9FC6B0}"/>
          </ac:spMkLst>
        </pc:spChg>
      </pc:sldChg>
      <pc:sldChg chg="modSp add mod">
        <pc:chgData name="Mark Zimmermann" userId="27fa454f-97d9-46ec-9fb3-fd9c22b9a524" providerId="ADAL" clId="{43A9EA5B-D3B1-DA4E-9C31-DC213E3BBB23}" dt="2022-06-14T21:20:01.042" v="366" actId="1076"/>
        <pc:sldMkLst>
          <pc:docMk/>
          <pc:sldMk cId="112788761" sldId="373"/>
        </pc:sldMkLst>
        <pc:spChg chg="mod">
          <ac:chgData name="Mark Zimmermann" userId="27fa454f-97d9-46ec-9fb3-fd9c22b9a524" providerId="ADAL" clId="{43A9EA5B-D3B1-DA4E-9C31-DC213E3BBB23}" dt="2022-06-14T21:20:01.042" v="366" actId="1076"/>
          <ac:spMkLst>
            <pc:docMk/>
            <pc:sldMk cId="112788761" sldId="373"/>
            <ac:spMk id="6" creationId="{3A9605B5-F81F-3946-B0D5-305DCE9FC6B0}"/>
          </ac:spMkLst>
        </pc:spChg>
      </pc:sldChg>
      <pc:sldChg chg="modSp add mod">
        <pc:chgData name="Mark Zimmermann" userId="27fa454f-97d9-46ec-9fb3-fd9c22b9a524" providerId="ADAL" clId="{43A9EA5B-D3B1-DA4E-9C31-DC213E3BBB23}" dt="2022-06-14T21:20:31.778" v="377" actId="1076"/>
        <pc:sldMkLst>
          <pc:docMk/>
          <pc:sldMk cId="1145370903" sldId="374"/>
        </pc:sldMkLst>
        <pc:spChg chg="mod">
          <ac:chgData name="Mark Zimmermann" userId="27fa454f-97d9-46ec-9fb3-fd9c22b9a524" providerId="ADAL" clId="{43A9EA5B-D3B1-DA4E-9C31-DC213E3BBB23}" dt="2022-06-14T21:20:31.778" v="377" actId="1076"/>
          <ac:spMkLst>
            <pc:docMk/>
            <pc:sldMk cId="1145370903" sldId="374"/>
            <ac:spMk id="6" creationId="{3A9605B5-F81F-3946-B0D5-305DCE9FC6B0}"/>
          </ac:spMkLst>
        </pc:spChg>
      </pc:sldChg>
      <pc:sldChg chg="modSp add mod">
        <pc:chgData name="Mark Zimmermann" userId="27fa454f-97d9-46ec-9fb3-fd9c22b9a524" providerId="ADAL" clId="{43A9EA5B-D3B1-DA4E-9C31-DC213E3BBB23}" dt="2022-06-14T21:21:03.990" v="395" actId="1076"/>
        <pc:sldMkLst>
          <pc:docMk/>
          <pc:sldMk cId="3638442376" sldId="375"/>
        </pc:sldMkLst>
        <pc:spChg chg="mod">
          <ac:chgData name="Mark Zimmermann" userId="27fa454f-97d9-46ec-9fb3-fd9c22b9a524" providerId="ADAL" clId="{43A9EA5B-D3B1-DA4E-9C31-DC213E3BBB23}" dt="2022-06-14T21:21:03.990" v="395" actId="1076"/>
          <ac:spMkLst>
            <pc:docMk/>
            <pc:sldMk cId="3638442376" sldId="375"/>
            <ac:spMk id="6" creationId="{3A9605B5-F81F-3946-B0D5-305DCE9FC6B0}"/>
          </ac:spMkLst>
        </pc:spChg>
      </pc:sldChg>
      <pc:sldChg chg="modSp add mod">
        <pc:chgData name="Mark Zimmermann" userId="27fa454f-97d9-46ec-9fb3-fd9c22b9a524" providerId="ADAL" clId="{43A9EA5B-D3B1-DA4E-9C31-DC213E3BBB23}" dt="2022-06-14T21:22:31.111" v="415" actId="1076"/>
        <pc:sldMkLst>
          <pc:docMk/>
          <pc:sldMk cId="1520082780" sldId="376"/>
        </pc:sldMkLst>
        <pc:spChg chg="mod">
          <ac:chgData name="Mark Zimmermann" userId="27fa454f-97d9-46ec-9fb3-fd9c22b9a524" providerId="ADAL" clId="{43A9EA5B-D3B1-DA4E-9C31-DC213E3BBB23}" dt="2022-06-14T21:22:31.111" v="415" actId="1076"/>
          <ac:spMkLst>
            <pc:docMk/>
            <pc:sldMk cId="1520082780" sldId="376"/>
            <ac:spMk id="6" creationId="{3A9605B5-F81F-3946-B0D5-305DCE9FC6B0}"/>
          </ac:spMkLst>
        </pc:spChg>
      </pc:sldChg>
      <pc:sldChg chg="modSp add mod">
        <pc:chgData name="Mark Zimmermann" userId="27fa454f-97d9-46ec-9fb3-fd9c22b9a524" providerId="ADAL" clId="{43A9EA5B-D3B1-DA4E-9C31-DC213E3BBB23}" dt="2022-06-14T21:23:20.206" v="427" actId="1076"/>
        <pc:sldMkLst>
          <pc:docMk/>
          <pc:sldMk cId="1181982472" sldId="377"/>
        </pc:sldMkLst>
        <pc:spChg chg="mod">
          <ac:chgData name="Mark Zimmermann" userId="27fa454f-97d9-46ec-9fb3-fd9c22b9a524" providerId="ADAL" clId="{43A9EA5B-D3B1-DA4E-9C31-DC213E3BBB23}" dt="2022-06-14T21:23:20.206" v="427" actId="1076"/>
          <ac:spMkLst>
            <pc:docMk/>
            <pc:sldMk cId="1181982472" sldId="377"/>
            <ac:spMk id="6" creationId="{3A9605B5-F81F-3946-B0D5-305DCE9FC6B0}"/>
          </ac:spMkLst>
        </pc:spChg>
      </pc:sldChg>
      <pc:sldChg chg="modSp add mod">
        <pc:chgData name="Mark Zimmermann" userId="27fa454f-97d9-46ec-9fb3-fd9c22b9a524" providerId="ADAL" clId="{43A9EA5B-D3B1-DA4E-9C31-DC213E3BBB23}" dt="2022-06-14T21:24:09.361" v="434" actId="21"/>
        <pc:sldMkLst>
          <pc:docMk/>
          <pc:sldMk cId="1345793374" sldId="378"/>
        </pc:sldMkLst>
        <pc:spChg chg="mod">
          <ac:chgData name="Mark Zimmermann" userId="27fa454f-97d9-46ec-9fb3-fd9c22b9a524" providerId="ADAL" clId="{43A9EA5B-D3B1-DA4E-9C31-DC213E3BBB23}" dt="2022-06-14T21:24:09.361" v="434" actId="21"/>
          <ac:spMkLst>
            <pc:docMk/>
            <pc:sldMk cId="1345793374" sldId="378"/>
            <ac:spMk id="6" creationId="{3A9605B5-F81F-3946-B0D5-305DCE9FC6B0}"/>
          </ac:spMkLst>
        </pc:spChg>
      </pc:sldChg>
      <pc:sldChg chg="modSp add">
        <pc:chgData name="Mark Zimmermann" userId="27fa454f-97d9-46ec-9fb3-fd9c22b9a524" providerId="ADAL" clId="{43A9EA5B-D3B1-DA4E-9C31-DC213E3BBB23}" dt="2022-06-15T15:47:42.821" v="447"/>
        <pc:sldMkLst>
          <pc:docMk/>
          <pc:sldMk cId="2741066514" sldId="379"/>
        </pc:sldMkLst>
        <pc:spChg chg="mod">
          <ac:chgData name="Mark Zimmermann" userId="27fa454f-97d9-46ec-9fb3-fd9c22b9a524" providerId="ADAL" clId="{43A9EA5B-D3B1-DA4E-9C31-DC213E3BBB23}" dt="2022-06-15T15:47:42.821" v="447"/>
          <ac:spMkLst>
            <pc:docMk/>
            <pc:sldMk cId="2741066514" sldId="379"/>
            <ac:spMk id="6" creationId="{3A9605B5-F81F-3946-B0D5-305DCE9FC6B0}"/>
          </ac:spMkLst>
        </pc:spChg>
      </pc:sldChg>
      <pc:sldChg chg="modSp add">
        <pc:chgData name="Mark Zimmermann" userId="27fa454f-97d9-46ec-9fb3-fd9c22b9a524" providerId="ADAL" clId="{43A9EA5B-D3B1-DA4E-9C31-DC213E3BBB23}" dt="2022-06-15T15:48:07.472" v="452"/>
        <pc:sldMkLst>
          <pc:docMk/>
          <pc:sldMk cId="1033278004" sldId="380"/>
        </pc:sldMkLst>
        <pc:spChg chg="mod">
          <ac:chgData name="Mark Zimmermann" userId="27fa454f-97d9-46ec-9fb3-fd9c22b9a524" providerId="ADAL" clId="{43A9EA5B-D3B1-DA4E-9C31-DC213E3BBB23}" dt="2022-06-15T15:48:07.472" v="452"/>
          <ac:spMkLst>
            <pc:docMk/>
            <pc:sldMk cId="1033278004" sldId="380"/>
            <ac:spMk id="6" creationId="{3A9605B5-F81F-3946-B0D5-305DCE9FC6B0}"/>
          </ac:spMkLst>
        </pc:spChg>
      </pc:sldChg>
      <pc:sldChg chg="modSp add">
        <pc:chgData name="Mark Zimmermann" userId="27fa454f-97d9-46ec-9fb3-fd9c22b9a524" providerId="ADAL" clId="{43A9EA5B-D3B1-DA4E-9C31-DC213E3BBB23}" dt="2022-06-15T15:48:34.348" v="456"/>
        <pc:sldMkLst>
          <pc:docMk/>
          <pc:sldMk cId="4142772561" sldId="381"/>
        </pc:sldMkLst>
        <pc:spChg chg="mod">
          <ac:chgData name="Mark Zimmermann" userId="27fa454f-97d9-46ec-9fb3-fd9c22b9a524" providerId="ADAL" clId="{43A9EA5B-D3B1-DA4E-9C31-DC213E3BBB23}" dt="2022-06-15T15:48:34.348" v="456"/>
          <ac:spMkLst>
            <pc:docMk/>
            <pc:sldMk cId="4142772561" sldId="381"/>
            <ac:spMk id="6" creationId="{3A9605B5-F81F-3946-B0D5-305DCE9FC6B0}"/>
          </ac:spMkLst>
        </pc:spChg>
      </pc:sldChg>
      <pc:sldMasterChg chg="modSldLayout">
        <pc:chgData name="Mark Zimmermann" userId="27fa454f-97d9-46ec-9fb3-fd9c22b9a524" providerId="ADAL" clId="{43A9EA5B-D3B1-DA4E-9C31-DC213E3BBB23}" dt="2022-06-14T20:43:00.356" v="10"/>
        <pc:sldMasterMkLst>
          <pc:docMk/>
          <pc:sldMasterMk cId="1784970421" sldId="2147483696"/>
        </pc:sldMasterMkLst>
        <pc:sldLayoutChg chg="addSp delSp modSp mod">
          <pc:chgData name="Mark Zimmermann" userId="27fa454f-97d9-46ec-9fb3-fd9c22b9a524" providerId="ADAL" clId="{43A9EA5B-D3B1-DA4E-9C31-DC213E3BBB23}" dt="2022-06-14T20:43:00.356" v="10"/>
          <pc:sldLayoutMkLst>
            <pc:docMk/>
            <pc:sldMasterMk cId="1784970421" sldId="2147483696"/>
            <pc:sldLayoutMk cId="3749559920" sldId="2147483698"/>
          </pc:sldLayoutMkLst>
          <pc:spChg chg="add del mod">
            <ac:chgData name="Mark Zimmermann" userId="27fa454f-97d9-46ec-9fb3-fd9c22b9a524" providerId="ADAL" clId="{43A9EA5B-D3B1-DA4E-9C31-DC213E3BBB23}" dt="2022-06-14T20:43:00.356" v="10"/>
            <ac:spMkLst>
              <pc:docMk/>
              <pc:sldMasterMk cId="1784970421" sldId="2147483696"/>
              <pc:sldLayoutMk cId="3749559920" sldId="2147483698"/>
              <ac:spMk id="2" creationId="{D9B22020-F357-9255-1A5F-E7B102DBB409}"/>
            </ac:spMkLst>
          </pc:spChg>
        </pc:sldLayoutChg>
      </pc:sldMasterChg>
      <pc:sldMasterChg chg="new mod addSldLayout">
        <pc:chgData name="Mark Zimmermann" userId="27fa454f-97d9-46ec-9fb3-fd9c22b9a524" providerId="ADAL" clId="{43A9EA5B-D3B1-DA4E-9C31-DC213E3BBB23}" dt="2022-06-14T20:41:29.752" v="7" actId="6938"/>
        <pc:sldMasterMkLst>
          <pc:docMk/>
          <pc:sldMasterMk cId="664828937" sldId="2147483733"/>
        </pc:sldMasterMkLst>
        <pc:sldLayoutChg chg="new replId">
          <pc:chgData name="Mark Zimmermann" userId="27fa454f-97d9-46ec-9fb3-fd9c22b9a524" providerId="ADAL" clId="{43A9EA5B-D3B1-DA4E-9C31-DC213E3BBB23}" dt="2022-06-14T20:41:29.752" v="7" actId="6938"/>
          <pc:sldLayoutMkLst>
            <pc:docMk/>
            <pc:sldMasterMk cId="664828937" sldId="2147483709"/>
            <pc:sldLayoutMk cId="491032282" sldId="2147483711"/>
          </pc:sldLayoutMkLst>
        </pc:sldLayoutChg>
        <pc:sldLayoutChg chg="new replId">
          <pc:chgData name="Mark Zimmermann" userId="27fa454f-97d9-46ec-9fb3-fd9c22b9a524" providerId="ADAL" clId="{43A9EA5B-D3B1-DA4E-9C31-DC213E3BBB23}" dt="2022-06-14T20:41:29.752" v="7" actId="6938"/>
          <pc:sldLayoutMkLst>
            <pc:docMk/>
            <pc:sldMasterMk cId="664828937" sldId="2147483709"/>
            <pc:sldLayoutMk cId="2535460704" sldId="2147483715"/>
          </pc:sldLayoutMkLst>
        </pc:sldLayoutChg>
        <pc:sldLayoutChg chg="new replId">
          <pc:chgData name="Mark Zimmermann" userId="27fa454f-97d9-46ec-9fb3-fd9c22b9a524" providerId="ADAL" clId="{43A9EA5B-D3B1-DA4E-9C31-DC213E3BBB23}" dt="2022-06-14T20:41:29.752" v="7" actId="6938"/>
          <pc:sldLayoutMkLst>
            <pc:docMk/>
            <pc:sldMasterMk cId="664828937" sldId="2147483709"/>
            <pc:sldLayoutMk cId="2242988053" sldId="2147483716"/>
          </pc:sldLayoutMkLst>
        </pc:sldLayoutChg>
        <pc:sldLayoutChg chg="new replId">
          <pc:chgData name="Mark Zimmermann" userId="27fa454f-97d9-46ec-9fb3-fd9c22b9a524" providerId="ADAL" clId="{43A9EA5B-D3B1-DA4E-9C31-DC213E3BBB23}" dt="2022-06-14T20:41:29.752" v="7" actId="6938"/>
          <pc:sldLayoutMkLst>
            <pc:docMk/>
            <pc:sldMasterMk cId="664828937" sldId="2147483709"/>
            <pc:sldLayoutMk cId="3788794441" sldId="2147483719"/>
          </pc:sldLayoutMkLst>
        </pc:sldLayoutChg>
        <pc:sldLayoutChg chg="new replId">
          <pc:chgData name="Mark Zimmermann" userId="27fa454f-97d9-46ec-9fb3-fd9c22b9a524" providerId="ADAL" clId="{43A9EA5B-D3B1-DA4E-9C31-DC213E3BBB23}" dt="2022-06-14T20:41:29.752" v="7" actId="6938"/>
          <pc:sldLayoutMkLst>
            <pc:docMk/>
            <pc:sldMasterMk cId="664828937" sldId="2147483709"/>
            <pc:sldLayoutMk cId="4236675187" sldId="2147483734"/>
          </pc:sldLayoutMkLst>
        </pc:sldLayoutChg>
        <pc:sldLayoutChg chg="new replId">
          <pc:chgData name="Mark Zimmermann" userId="27fa454f-97d9-46ec-9fb3-fd9c22b9a524" providerId="ADAL" clId="{43A9EA5B-D3B1-DA4E-9C31-DC213E3BBB23}" dt="2022-06-14T20:41:29.752" v="7" actId="6938"/>
          <pc:sldLayoutMkLst>
            <pc:docMk/>
            <pc:sldMasterMk cId="664828937" sldId="2147483709"/>
            <pc:sldLayoutMk cId="3910433653" sldId="2147483735"/>
          </pc:sldLayoutMkLst>
        </pc:sldLayoutChg>
        <pc:sldLayoutChg chg="new replId">
          <pc:chgData name="Mark Zimmermann" userId="27fa454f-97d9-46ec-9fb3-fd9c22b9a524" providerId="ADAL" clId="{43A9EA5B-D3B1-DA4E-9C31-DC213E3BBB23}" dt="2022-06-14T20:41:29.752" v="7" actId="6938"/>
          <pc:sldLayoutMkLst>
            <pc:docMk/>
            <pc:sldMasterMk cId="664828937" sldId="2147483709"/>
            <pc:sldLayoutMk cId="2185866090" sldId="2147483736"/>
          </pc:sldLayoutMkLst>
        </pc:sldLayoutChg>
        <pc:sldLayoutChg chg="new replId">
          <pc:chgData name="Mark Zimmermann" userId="27fa454f-97d9-46ec-9fb3-fd9c22b9a524" providerId="ADAL" clId="{43A9EA5B-D3B1-DA4E-9C31-DC213E3BBB23}" dt="2022-06-14T20:41:29.752" v="7" actId="6938"/>
          <pc:sldLayoutMkLst>
            <pc:docMk/>
            <pc:sldMasterMk cId="664828937" sldId="2147483709"/>
            <pc:sldLayoutMk cId="1561953568" sldId="2147483737"/>
          </pc:sldLayoutMkLst>
        </pc:sldLayoutChg>
        <pc:sldLayoutChg chg="new replId">
          <pc:chgData name="Mark Zimmermann" userId="27fa454f-97d9-46ec-9fb3-fd9c22b9a524" providerId="ADAL" clId="{43A9EA5B-D3B1-DA4E-9C31-DC213E3BBB23}" dt="2022-06-14T20:41:29.752" v="7" actId="6938"/>
          <pc:sldLayoutMkLst>
            <pc:docMk/>
            <pc:sldMasterMk cId="664828937" sldId="2147483709"/>
            <pc:sldLayoutMk cId="3011871074" sldId="2147483738"/>
          </pc:sldLayoutMkLst>
        </pc:sldLayoutChg>
        <pc:sldLayoutChg chg="new replId">
          <pc:chgData name="Mark Zimmermann" userId="27fa454f-97d9-46ec-9fb3-fd9c22b9a524" providerId="ADAL" clId="{43A9EA5B-D3B1-DA4E-9C31-DC213E3BBB23}" dt="2022-06-14T20:41:29.752" v="7" actId="6938"/>
          <pc:sldLayoutMkLst>
            <pc:docMk/>
            <pc:sldMasterMk cId="664828937" sldId="2147483709"/>
            <pc:sldLayoutMk cId="2184650189" sldId="2147483739"/>
          </pc:sldLayoutMkLst>
        </pc:sldLayoutChg>
        <pc:sldLayoutChg chg="new replId">
          <pc:chgData name="Mark Zimmermann" userId="27fa454f-97d9-46ec-9fb3-fd9c22b9a524" providerId="ADAL" clId="{43A9EA5B-D3B1-DA4E-9C31-DC213E3BBB23}" dt="2022-06-14T20:41:29.752" v="7" actId="6938"/>
          <pc:sldLayoutMkLst>
            <pc:docMk/>
            <pc:sldMasterMk cId="664828937" sldId="2147483709"/>
            <pc:sldLayoutMk cId="1653672458" sldId="2147483740"/>
          </pc:sldLayoutMkLst>
        </pc:sldLayoutChg>
      </pc:sldMasterChg>
    </pc:docChg>
  </pc:docChgLst>
  <pc:docChgLst>
    <pc:chgData name="Jamie Wyatt" userId="f20d9a03-246b-415e-a108-ae6c664c5008" providerId="ADAL" clId="{998DCBE0-0064-B446-825F-F5BA81F6FE26}"/>
    <pc:docChg chg="custSel delSld modSld modMainMaster">
      <pc:chgData name="Jamie Wyatt" userId="f20d9a03-246b-415e-a108-ae6c664c5008" providerId="ADAL" clId="{998DCBE0-0064-B446-825F-F5BA81F6FE26}" dt="2021-06-01T17:29:49.036" v="6" actId="478"/>
      <pc:docMkLst>
        <pc:docMk/>
      </pc:docMkLst>
      <pc:sldChg chg="del">
        <pc:chgData name="Jamie Wyatt" userId="f20d9a03-246b-415e-a108-ae6c664c5008" providerId="ADAL" clId="{998DCBE0-0064-B446-825F-F5BA81F6FE26}" dt="2021-06-01T17:29:29.205" v="0" actId="2696"/>
        <pc:sldMkLst>
          <pc:docMk/>
          <pc:sldMk cId="4007399264" sldId="319"/>
        </pc:sldMkLst>
      </pc:sldChg>
      <pc:sldChg chg="delSp mod setBg">
        <pc:chgData name="Jamie Wyatt" userId="f20d9a03-246b-415e-a108-ae6c664c5008" providerId="ADAL" clId="{998DCBE0-0064-B446-825F-F5BA81F6FE26}" dt="2021-06-01T17:29:49.036" v="6" actId="478"/>
        <pc:sldMkLst>
          <pc:docMk/>
          <pc:sldMk cId="1326427633" sldId="351"/>
        </pc:sldMkLst>
        <pc:spChg chg="del">
          <ac:chgData name="Jamie Wyatt" userId="f20d9a03-246b-415e-a108-ae6c664c5008" providerId="ADAL" clId="{998DCBE0-0064-B446-825F-F5BA81F6FE26}" dt="2021-06-01T17:29:49.036" v="6" actId="478"/>
          <ac:spMkLst>
            <pc:docMk/>
            <pc:sldMk cId="1326427633" sldId="351"/>
            <ac:spMk id="6" creationId="{BF0E1D87-93C1-0C45-AEC7-881FBED6CAF6}"/>
          </ac:spMkLst>
        </pc:spChg>
      </pc:sldChg>
      <pc:sldMasterChg chg="setBg">
        <pc:chgData name="Jamie Wyatt" userId="f20d9a03-246b-415e-a108-ae6c664c5008" providerId="ADAL" clId="{998DCBE0-0064-B446-825F-F5BA81F6FE26}" dt="2021-06-01T17:29:39.803" v="3"/>
        <pc:sldMasterMkLst>
          <pc:docMk/>
          <pc:sldMasterMk cId="1784970421" sldId="2147483696"/>
        </pc:sldMasterMkLst>
      </pc:sldMasterChg>
    </pc:docChg>
  </pc:docChgLst>
  <pc:docChgLst>
    <pc:chgData name="Jamie Wyatt" userId="f20d9a03-246b-415e-a108-ae6c664c5008" providerId="ADAL" clId="{17667C90-BE13-2F44-A4C5-8E298D3B0457}"/>
    <pc:docChg chg="custSel modSld modMainMaster">
      <pc:chgData name="Jamie Wyatt" userId="f20d9a03-246b-415e-a108-ae6c664c5008" providerId="ADAL" clId="{17667C90-BE13-2F44-A4C5-8E298D3B0457}" dt="2020-11-10T16:59:41.170" v="17"/>
      <pc:docMkLst>
        <pc:docMk/>
      </pc:docMkLst>
      <pc:sldChg chg="delSp mod setBg">
        <pc:chgData name="Jamie Wyatt" userId="f20d9a03-246b-415e-a108-ae6c664c5008" providerId="ADAL" clId="{17667C90-BE13-2F44-A4C5-8E298D3B0457}" dt="2020-11-10T16:59:41.170" v="17"/>
        <pc:sldMkLst>
          <pc:docMk/>
          <pc:sldMk cId="4007399264" sldId="319"/>
        </pc:sldMkLst>
        <pc:spChg chg="del">
          <ac:chgData name="Jamie Wyatt" userId="f20d9a03-246b-415e-a108-ae6c664c5008" providerId="ADAL" clId="{17667C90-BE13-2F44-A4C5-8E298D3B0457}" dt="2020-11-10T16:59:08.628" v="0" actId="478"/>
          <ac:spMkLst>
            <pc:docMk/>
            <pc:sldMk cId="4007399264" sldId="319"/>
            <ac:spMk id="2" creationId="{F1E44DBE-D7E4-7647-8BE3-D504C267AC09}"/>
          </ac:spMkLst>
        </pc:spChg>
      </pc:sldChg>
      <pc:sldMasterChg chg="setBg">
        <pc:chgData name="Jamie Wyatt" userId="f20d9a03-246b-415e-a108-ae6c664c5008" providerId="ADAL" clId="{17667C90-BE13-2F44-A4C5-8E298D3B0457}" dt="2020-11-10T16:59:32.330" v="15"/>
        <pc:sldMasterMkLst>
          <pc:docMk/>
          <pc:sldMasterMk cId="1784970421" sldId="2147483696"/>
        </pc:sldMasterMkLst>
      </pc:sldMasterChg>
    </pc:docChg>
  </pc:docChgLst>
  <pc:docChgLst>
    <pc:chgData name="Mark Zimmermann" userId="27fa454f-97d9-46ec-9fb3-fd9c22b9a524" providerId="ADAL" clId="{3DD91579-D878-CE46-A712-8975FA874890}"/>
    <pc:docChg chg="custSel addSld delSld modSld">
      <pc:chgData name="Mark Zimmermann" userId="27fa454f-97d9-46ec-9fb3-fd9c22b9a524" providerId="ADAL" clId="{3DD91579-D878-CE46-A712-8975FA874890}" dt="2023-06-13T15:11:29.995" v="400" actId="1076"/>
      <pc:docMkLst>
        <pc:docMk/>
      </pc:docMkLst>
      <pc:sldChg chg="modSp mod setBg">
        <pc:chgData name="Mark Zimmermann" userId="27fa454f-97d9-46ec-9fb3-fd9c22b9a524" providerId="ADAL" clId="{3DD91579-D878-CE46-A712-8975FA874890}" dt="2023-06-12T22:04:40.271" v="390" actId="20577"/>
        <pc:sldMkLst>
          <pc:docMk/>
          <pc:sldMk cId="1366218097" sldId="340"/>
        </pc:sldMkLst>
        <pc:spChg chg="mod">
          <ac:chgData name="Mark Zimmermann" userId="27fa454f-97d9-46ec-9fb3-fd9c22b9a524" providerId="ADAL" clId="{3DD91579-D878-CE46-A712-8975FA874890}" dt="2023-06-12T22:04:40.271" v="390" actId="20577"/>
          <ac:spMkLst>
            <pc:docMk/>
            <pc:sldMk cId="1366218097" sldId="340"/>
            <ac:spMk id="3" creationId="{E48369E5-8B24-A54C-ADCE-BD3A0F9388C2}"/>
          </ac:spMkLst>
        </pc:spChg>
      </pc:sldChg>
      <pc:sldChg chg="modSp mod setBg">
        <pc:chgData name="Mark Zimmermann" userId="27fa454f-97d9-46ec-9fb3-fd9c22b9a524" providerId="ADAL" clId="{3DD91579-D878-CE46-A712-8975FA874890}" dt="2023-06-12T20:31:20.339" v="7"/>
        <pc:sldMkLst>
          <pc:docMk/>
          <pc:sldMk cId="763107428" sldId="341"/>
        </pc:sldMkLst>
        <pc:spChg chg="mod">
          <ac:chgData name="Mark Zimmermann" userId="27fa454f-97d9-46ec-9fb3-fd9c22b9a524" providerId="ADAL" clId="{3DD91579-D878-CE46-A712-8975FA874890}" dt="2023-06-12T20:31:06.833" v="5" actId="20577"/>
          <ac:spMkLst>
            <pc:docMk/>
            <pc:sldMk cId="763107428" sldId="341"/>
            <ac:spMk id="2" creationId="{F1E44DBE-D7E4-7647-8BE3-D504C267AC09}"/>
          </ac:spMkLst>
        </pc:spChg>
      </pc:sldChg>
      <pc:sldChg chg="setBg">
        <pc:chgData name="Mark Zimmermann" userId="27fa454f-97d9-46ec-9fb3-fd9c22b9a524" providerId="ADAL" clId="{3DD91579-D878-CE46-A712-8975FA874890}" dt="2023-06-12T20:30:18.421" v="1"/>
        <pc:sldMkLst>
          <pc:docMk/>
          <pc:sldMk cId="1326427633" sldId="351"/>
        </pc:sldMkLst>
      </pc:sldChg>
      <pc:sldChg chg="modSp add mod">
        <pc:chgData name="Mark Zimmermann" userId="27fa454f-97d9-46ec-9fb3-fd9c22b9a524" providerId="ADAL" clId="{3DD91579-D878-CE46-A712-8975FA874890}" dt="2023-06-12T20:35:32.656" v="54" actId="1076"/>
        <pc:sldMkLst>
          <pc:docMk/>
          <pc:sldMk cId="2331119031" sldId="352"/>
        </pc:sldMkLst>
        <pc:spChg chg="mod">
          <ac:chgData name="Mark Zimmermann" userId="27fa454f-97d9-46ec-9fb3-fd9c22b9a524" providerId="ADAL" clId="{3DD91579-D878-CE46-A712-8975FA874890}" dt="2023-06-12T20:35:32.656" v="54" actId="1076"/>
          <ac:spMkLst>
            <pc:docMk/>
            <pc:sldMk cId="2331119031" sldId="352"/>
            <ac:spMk id="2" creationId="{F1E44DBE-D7E4-7647-8BE3-D504C267AC09}"/>
          </ac:spMkLst>
        </pc:spChg>
      </pc:sldChg>
      <pc:sldChg chg="del">
        <pc:chgData name="Mark Zimmermann" userId="27fa454f-97d9-46ec-9fb3-fd9c22b9a524" providerId="ADAL" clId="{3DD91579-D878-CE46-A712-8975FA874890}" dt="2023-06-12T20:34:12.233" v="8" actId="2696"/>
        <pc:sldMkLst>
          <pc:docMk/>
          <pc:sldMk cId="2665559894" sldId="352"/>
        </pc:sldMkLst>
      </pc:sldChg>
      <pc:sldChg chg="addSp delSp modSp add mod">
        <pc:chgData name="Mark Zimmermann" userId="27fa454f-97d9-46ec-9fb3-fd9c22b9a524" providerId="ADAL" clId="{3DD91579-D878-CE46-A712-8975FA874890}" dt="2023-06-12T21:39:06.039" v="89" actId="20577"/>
        <pc:sldMkLst>
          <pc:docMk/>
          <pc:sldMk cId="202579569" sldId="353"/>
        </pc:sldMkLst>
        <pc:spChg chg="mod">
          <ac:chgData name="Mark Zimmermann" userId="27fa454f-97d9-46ec-9fb3-fd9c22b9a524" providerId="ADAL" clId="{3DD91579-D878-CE46-A712-8975FA874890}" dt="2023-06-12T21:39:06.039" v="89" actId="20577"/>
          <ac:spMkLst>
            <pc:docMk/>
            <pc:sldMk cId="202579569" sldId="353"/>
            <ac:spMk id="2" creationId="{F1E44DBE-D7E4-7647-8BE3-D504C267AC09}"/>
          </ac:spMkLst>
        </pc:spChg>
        <pc:picChg chg="add del">
          <ac:chgData name="Mark Zimmermann" userId="27fa454f-97d9-46ec-9fb3-fd9c22b9a524" providerId="ADAL" clId="{3DD91579-D878-CE46-A712-8975FA874890}" dt="2023-06-12T21:03:47.192" v="57"/>
          <ac:picMkLst>
            <pc:docMk/>
            <pc:sldMk cId="202579569" sldId="353"/>
            <ac:picMk id="1026" creationId="{0D30CDC2-671C-05D4-F553-879658C5567D}"/>
          </ac:picMkLst>
        </pc:picChg>
      </pc:sldChg>
      <pc:sldChg chg="del">
        <pc:chgData name="Mark Zimmermann" userId="27fa454f-97d9-46ec-9fb3-fd9c22b9a524" providerId="ADAL" clId="{3DD91579-D878-CE46-A712-8975FA874890}" dt="2023-06-12T20:34:12.264" v="37" actId="2696"/>
        <pc:sldMkLst>
          <pc:docMk/>
          <pc:sldMk cId="2776055374" sldId="353"/>
        </pc:sldMkLst>
      </pc:sldChg>
      <pc:sldChg chg="modSp add mod">
        <pc:chgData name="Mark Zimmermann" userId="27fa454f-97d9-46ec-9fb3-fd9c22b9a524" providerId="ADAL" clId="{3DD91579-D878-CE46-A712-8975FA874890}" dt="2023-06-12T21:40:12.898" v="95" actId="21"/>
        <pc:sldMkLst>
          <pc:docMk/>
          <pc:sldMk cId="2734743627" sldId="354"/>
        </pc:sldMkLst>
        <pc:spChg chg="mod">
          <ac:chgData name="Mark Zimmermann" userId="27fa454f-97d9-46ec-9fb3-fd9c22b9a524" providerId="ADAL" clId="{3DD91579-D878-CE46-A712-8975FA874890}" dt="2023-06-12T21:40:12.898" v="95" actId="21"/>
          <ac:spMkLst>
            <pc:docMk/>
            <pc:sldMk cId="2734743627" sldId="354"/>
            <ac:spMk id="2" creationId="{F1E44DBE-D7E4-7647-8BE3-D504C267AC09}"/>
          </ac:spMkLst>
        </pc:spChg>
      </pc:sldChg>
      <pc:sldChg chg="del">
        <pc:chgData name="Mark Zimmermann" userId="27fa454f-97d9-46ec-9fb3-fd9c22b9a524" providerId="ADAL" clId="{3DD91579-D878-CE46-A712-8975FA874890}" dt="2023-06-12T20:34:12.248" v="20" actId="2696"/>
        <pc:sldMkLst>
          <pc:docMk/>
          <pc:sldMk cId="3655334721" sldId="354"/>
        </pc:sldMkLst>
      </pc:sldChg>
      <pc:sldChg chg="del">
        <pc:chgData name="Mark Zimmermann" userId="27fa454f-97d9-46ec-9fb3-fd9c22b9a524" providerId="ADAL" clId="{3DD91579-D878-CE46-A712-8975FA874890}" dt="2023-06-12T20:34:12.258" v="33" actId="2696"/>
        <pc:sldMkLst>
          <pc:docMk/>
          <pc:sldMk cId="1995727207" sldId="355"/>
        </pc:sldMkLst>
      </pc:sldChg>
      <pc:sldChg chg="modSp add mod">
        <pc:chgData name="Mark Zimmermann" userId="27fa454f-97d9-46ec-9fb3-fd9c22b9a524" providerId="ADAL" clId="{3DD91579-D878-CE46-A712-8975FA874890}" dt="2023-06-12T21:40:57.600" v="106" actId="1076"/>
        <pc:sldMkLst>
          <pc:docMk/>
          <pc:sldMk cId="3995452982" sldId="355"/>
        </pc:sldMkLst>
        <pc:spChg chg="mod">
          <ac:chgData name="Mark Zimmermann" userId="27fa454f-97d9-46ec-9fb3-fd9c22b9a524" providerId="ADAL" clId="{3DD91579-D878-CE46-A712-8975FA874890}" dt="2023-06-12T21:40:57.600" v="106" actId="1076"/>
          <ac:spMkLst>
            <pc:docMk/>
            <pc:sldMk cId="3995452982" sldId="355"/>
            <ac:spMk id="2" creationId="{F1E44DBE-D7E4-7647-8BE3-D504C267AC09}"/>
          </ac:spMkLst>
        </pc:spChg>
      </pc:sldChg>
      <pc:sldChg chg="del">
        <pc:chgData name="Mark Zimmermann" userId="27fa454f-97d9-46ec-9fb3-fd9c22b9a524" providerId="ADAL" clId="{3DD91579-D878-CE46-A712-8975FA874890}" dt="2023-06-12T20:34:12.252" v="25" actId="2696"/>
        <pc:sldMkLst>
          <pc:docMk/>
          <pc:sldMk cId="415274247" sldId="356"/>
        </pc:sldMkLst>
      </pc:sldChg>
      <pc:sldChg chg="modSp add mod">
        <pc:chgData name="Mark Zimmermann" userId="27fa454f-97d9-46ec-9fb3-fd9c22b9a524" providerId="ADAL" clId="{3DD91579-D878-CE46-A712-8975FA874890}" dt="2023-06-12T21:42:27.876" v="123" actId="20577"/>
        <pc:sldMkLst>
          <pc:docMk/>
          <pc:sldMk cId="3450808560" sldId="356"/>
        </pc:sldMkLst>
        <pc:spChg chg="mod">
          <ac:chgData name="Mark Zimmermann" userId="27fa454f-97d9-46ec-9fb3-fd9c22b9a524" providerId="ADAL" clId="{3DD91579-D878-CE46-A712-8975FA874890}" dt="2023-06-12T21:42:27.876" v="123" actId="20577"/>
          <ac:spMkLst>
            <pc:docMk/>
            <pc:sldMk cId="3450808560" sldId="356"/>
            <ac:spMk id="2" creationId="{F1E44DBE-D7E4-7647-8BE3-D504C267AC09}"/>
          </ac:spMkLst>
        </pc:spChg>
      </pc:sldChg>
      <pc:sldChg chg="modSp add mod">
        <pc:chgData name="Mark Zimmermann" userId="27fa454f-97d9-46ec-9fb3-fd9c22b9a524" providerId="ADAL" clId="{3DD91579-D878-CE46-A712-8975FA874890}" dt="2023-06-12T21:44:28.299" v="150" actId="1076"/>
        <pc:sldMkLst>
          <pc:docMk/>
          <pc:sldMk cId="3306197683" sldId="357"/>
        </pc:sldMkLst>
        <pc:spChg chg="mod">
          <ac:chgData name="Mark Zimmermann" userId="27fa454f-97d9-46ec-9fb3-fd9c22b9a524" providerId="ADAL" clId="{3DD91579-D878-CE46-A712-8975FA874890}" dt="2023-06-12T21:44:28.299" v="150" actId="1076"/>
          <ac:spMkLst>
            <pc:docMk/>
            <pc:sldMk cId="3306197683" sldId="357"/>
            <ac:spMk id="2" creationId="{F1E44DBE-D7E4-7647-8BE3-D504C267AC09}"/>
          </ac:spMkLst>
        </pc:spChg>
      </pc:sldChg>
      <pc:sldChg chg="del">
        <pc:chgData name="Mark Zimmermann" userId="27fa454f-97d9-46ec-9fb3-fd9c22b9a524" providerId="ADAL" clId="{3DD91579-D878-CE46-A712-8975FA874890}" dt="2023-06-12T20:34:12.245" v="18" actId="2696"/>
        <pc:sldMkLst>
          <pc:docMk/>
          <pc:sldMk cId="4185230519" sldId="357"/>
        </pc:sldMkLst>
      </pc:sldChg>
      <pc:sldChg chg="modSp add mod">
        <pc:chgData name="Mark Zimmermann" userId="27fa454f-97d9-46ec-9fb3-fd9c22b9a524" providerId="ADAL" clId="{3DD91579-D878-CE46-A712-8975FA874890}" dt="2023-06-12T21:45:11.629" v="165" actId="1076"/>
        <pc:sldMkLst>
          <pc:docMk/>
          <pc:sldMk cId="1214351062" sldId="358"/>
        </pc:sldMkLst>
        <pc:spChg chg="mod">
          <ac:chgData name="Mark Zimmermann" userId="27fa454f-97d9-46ec-9fb3-fd9c22b9a524" providerId="ADAL" clId="{3DD91579-D878-CE46-A712-8975FA874890}" dt="2023-06-12T21:45:11.629" v="165" actId="1076"/>
          <ac:spMkLst>
            <pc:docMk/>
            <pc:sldMk cId="1214351062" sldId="358"/>
            <ac:spMk id="2" creationId="{F1E44DBE-D7E4-7647-8BE3-D504C267AC09}"/>
          </ac:spMkLst>
        </pc:spChg>
      </pc:sldChg>
      <pc:sldChg chg="del">
        <pc:chgData name="Mark Zimmermann" userId="27fa454f-97d9-46ec-9fb3-fd9c22b9a524" providerId="ADAL" clId="{3DD91579-D878-CE46-A712-8975FA874890}" dt="2023-06-12T20:34:12.257" v="31" actId="2696"/>
        <pc:sldMkLst>
          <pc:docMk/>
          <pc:sldMk cId="2846040636" sldId="358"/>
        </pc:sldMkLst>
      </pc:sldChg>
      <pc:sldChg chg="del">
        <pc:chgData name="Mark Zimmermann" userId="27fa454f-97d9-46ec-9fb3-fd9c22b9a524" providerId="ADAL" clId="{3DD91579-D878-CE46-A712-8975FA874890}" dt="2023-06-12T20:34:12.255" v="29" actId="2696"/>
        <pc:sldMkLst>
          <pc:docMk/>
          <pc:sldMk cId="331551160" sldId="359"/>
        </pc:sldMkLst>
      </pc:sldChg>
      <pc:sldChg chg="modSp add mod">
        <pc:chgData name="Mark Zimmermann" userId="27fa454f-97d9-46ec-9fb3-fd9c22b9a524" providerId="ADAL" clId="{3DD91579-D878-CE46-A712-8975FA874890}" dt="2023-06-12T21:46:08.853" v="174" actId="21"/>
        <pc:sldMkLst>
          <pc:docMk/>
          <pc:sldMk cId="1216008263" sldId="359"/>
        </pc:sldMkLst>
        <pc:spChg chg="mod">
          <ac:chgData name="Mark Zimmermann" userId="27fa454f-97d9-46ec-9fb3-fd9c22b9a524" providerId="ADAL" clId="{3DD91579-D878-CE46-A712-8975FA874890}" dt="2023-06-12T21:46:08.853" v="174" actId="21"/>
          <ac:spMkLst>
            <pc:docMk/>
            <pc:sldMk cId="1216008263" sldId="359"/>
            <ac:spMk id="2" creationId="{F1E44DBE-D7E4-7647-8BE3-D504C267AC09}"/>
          </ac:spMkLst>
        </pc:spChg>
      </pc:sldChg>
      <pc:sldChg chg="modSp add mod">
        <pc:chgData name="Mark Zimmermann" userId="27fa454f-97d9-46ec-9fb3-fd9c22b9a524" providerId="ADAL" clId="{3DD91579-D878-CE46-A712-8975FA874890}" dt="2023-06-12T21:46:57.330" v="184" actId="1076"/>
        <pc:sldMkLst>
          <pc:docMk/>
          <pc:sldMk cId="546285423" sldId="360"/>
        </pc:sldMkLst>
        <pc:spChg chg="mod">
          <ac:chgData name="Mark Zimmermann" userId="27fa454f-97d9-46ec-9fb3-fd9c22b9a524" providerId="ADAL" clId="{3DD91579-D878-CE46-A712-8975FA874890}" dt="2023-06-12T21:46:57.330" v="184" actId="1076"/>
          <ac:spMkLst>
            <pc:docMk/>
            <pc:sldMk cId="546285423" sldId="360"/>
            <ac:spMk id="2" creationId="{F1E44DBE-D7E4-7647-8BE3-D504C267AC09}"/>
          </ac:spMkLst>
        </pc:spChg>
      </pc:sldChg>
      <pc:sldChg chg="del">
        <pc:chgData name="Mark Zimmermann" userId="27fa454f-97d9-46ec-9fb3-fd9c22b9a524" providerId="ADAL" clId="{3DD91579-D878-CE46-A712-8975FA874890}" dt="2023-06-12T20:34:12.240" v="13" actId="2696"/>
        <pc:sldMkLst>
          <pc:docMk/>
          <pc:sldMk cId="2621896707" sldId="360"/>
        </pc:sldMkLst>
      </pc:sldChg>
      <pc:sldChg chg="modSp add mod">
        <pc:chgData name="Mark Zimmermann" userId="27fa454f-97d9-46ec-9fb3-fd9c22b9a524" providerId="ADAL" clId="{3DD91579-D878-CE46-A712-8975FA874890}" dt="2023-06-13T15:10:52.638" v="393" actId="1076"/>
        <pc:sldMkLst>
          <pc:docMk/>
          <pc:sldMk cId="4018120068" sldId="361"/>
        </pc:sldMkLst>
        <pc:spChg chg="mod">
          <ac:chgData name="Mark Zimmermann" userId="27fa454f-97d9-46ec-9fb3-fd9c22b9a524" providerId="ADAL" clId="{3DD91579-D878-CE46-A712-8975FA874890}" dt="2023-06-13T15:10:52.638" v="393" actId="1076"/>
          <ac:spMkLst>
            <pc:docMk/>
            <pc:sldMk cId="4018120068" sldId="361"/>
            <ac:spMk id="2" creationId="{F1E44DBE-D7E4-7647-8BE3-D504C267AC09}"/>
          </ac:spMkLst>
        </pc:spChg>
      </pc:sldChg>
      <pc:sldChg chg="del">
        <pc:chgData name="Mark Zimmermann" userId="27fa454f-97d9-46ec-9fb3-fd9c22b9a524" providerId="ADAL" clId="{3DD91579-D878-CE46-A712-8975FA874890}" dt="2023-06-12T20:34:12.259" v="34" actId="2696"/>
        <pc:sldMkLst>
          <pc:docMk/>
          <pc:sldMk cId="4237289614" sldId="361"/>
        </pc:sldMkLst>
      </pc:sldChg>
      <pc:sldChg chg="modSp add mod">
        <pc:chgData name="Mark Zimmermann" userId="27fa454f-97d9-46ec-9fb3-fd9c22b9a524" providerId="ADAL" clId="{3DD91579-D878-CE46-A712-8975FA874890}" dt="2023-06-13T15:11:15.998" v="397" actId="1076"/>
        <pc:sldMkLst>
          <pc:docMk/>
          <pc:sldMk cId="1333426726" sldId="362"/>
        </pc:sldMkLst>
        <pc:spChg chg="mod">
          <ac:chgData name="Mark Zimmermann" userId="27fa454f-97d9-46ec-9fb3-fd9c22b9a524" providerId="ADAL" clId="{3DD91579-D878-CE46-A712-8975FA874890}" dt="2023-06-13T15:11:15.998" v="397" actId="1076"/>
          <ac:spMkLst>
            <pc:docMk/>
            <pc:sldMk cId="1333426726" sldId="362"/>
            <ac:spMk id="2" creationId="{F1E44DBE-D7E4-7647-8BE3-D504C267AC09}"/>
          </ac:spMkLst>
        </pc:spChg>
      </pc:sldChg>
      <pc:sldChg chg="del">
        <pc:chgData name="Mark Zimmermann" userId="27fa454f-97d9-46ec-9fb3-fd9c22b9a524" providerId="ADAL" clId="{3DD91579-D878-CE46-A712-8975FA874890}" dt="2023-06-12T20:34:12.254" v="28" actId="2696"/>
        <pc:sldMkLst>
          <pc:docMk/>
          <pc:sldMk cId="3689661270" sldId="362"/>
        </pc:sldMkLst>
      </pc:sldChg>
      <pc:sldChg chg="modSp add mod">
        <pc:chgData name="Mark Zimmermann" userId="27fa454f-97d9-46ec-9fb3-fd9c22b9a524" providerId="ADAL" clId="{3DD91579-D878-CE46-A712-8975FA874890}" dt="2023-06-12T21:48:51.362" v="212" actId="1076"/>
        <pc:sldMkLst>
          <pc:docMk/>
          <pc:sldMk cId="681256093" sldId="363"/>
        </pc:sldMkLst>
        <pc:spChg chg="mod">
          <ac:chgData name="Mark Zimmermann" userId="27fa454f-97d9-46ec-9fb3-fd9c22b9a524" providerId="ADAL" clId="{3DD91579-D878-CE46-A712-8975FA874890}" dt="2023-06-12T21:48:51.362" v="212" actId="1076"/>
          <ac:spMkLst>
            <pc:docMk/>
            <pc:sldMk cId="681256093" sldId="363"/>
            <ac:spMk id="2" creationId="{F1E44DBE-D7E4-7647-8BE3-D504C267AC09}"/>
          </ac:spMkLst>
        </pc:spChg>
      </pc:sldChg>
      <pc:sldChg chg="del">
        <pc:chgData name="Mark Zimmermann" userId="27fa454f-97d9-46ec-9fb3-fd9c22b9a524" providerId="ADAL" clId="{3DD91579-D878-CE46-A712-8975FA874890}" dt="2023-06-12T20:34:12.239" v="12" actId="2696"/>
        <pc:sldMkLst>
          <pc:docMk/>
          <pc:sldMk cId="2035146806" sldId="363"/>
        </pc:sldMkLst>
      </pc:sldChg>
      <pc:sldChg chg="del">
        <pc:chgData name="Mark Zimmermann" userId="27fa454f-97d9-46ec-9fb3-fd9c22b9a524" providerId="ADAL" clId="{3DD91579-D878-CE46-A712-8975FA874890}" dt="2023-06-12T20:34:12.249" v="22" actId="2696"/>
        <pc:sldMkLst>
          <pc:docMk/>
          <pc:sldMk cId="325147166" sldId="364"/>
        </pc:sldMkLst>
      </pc:sldChg>
      <pc:sldChg chg="modSp add mod">
        <pc:chgData name="Mark Zimmermann" userId="27fa454f-97d9-46ec-9fb3-fd9c22b9a524" providerId="ADAL" clId="{3DD91579-D878-CE46-A712-8975FA874890}" dt="2023-06-12T21:49:06.860" v="230" actId="20577"/>
        <pc:sldMkLst>
          <pc:docMk/>
          <pc:sldMk cId="4129506345" sldId="364"/>
        </pc:sldMkLst>
        <pc:spChg chg="mod">
          <ac:chgData name="Mark Zimmermann" userId="27fa454f-97d9-46ec-9fb3-fd9c22b9a524" providerId="ADAL" clId="{3DD91579-D878-CE46-A712-8975FA874890}" dt="2023-06-12T21:49:06.860" v="230" actId="20577"/>
          <ac:spMkLst>
            <pc:docMk/>
            <pc:sldMk cId="4129506345" sldId="364"/>
            <ac:spMk id="2" creationId="{F1E44DBE-D7E4-7647-8BE3-D504C267AC09}"/>
          </ac:spMkLst>
        </pc:spChg>
      </pc:sldChg>
      <pc:sldChg chg="modSp add mod">
        <pc:chgData name="Mark Zimmermann" userId="27fa454f-97d9-46ec-9fb3-fd9c22b9a524" providerId="ADAL" clId="{3DD91579-D878-CE46-A712-8975FA874890}" dt="2023-06-12T21:49:48.844" v="240" actId="2711"/>
        <pc:sldMkLst>
          <pc:docMk/>
          <pc:sldMk cId="1120596972" sldId="365"/>
        </pc:sldMkLst>
        <pc:spChg chg="mod">
          <ac:chgData name="Mark Zimmermann" userId="27fa454f-97d9-46ec-9fb3-fd9c22b9a524" providerId="ADAL" clId="{3DD91579-D878-CE46-A712-8975FA874890}" dt="2023-06-12T21:49:48.844" v="240" actId="2711"/>
          <ac:spMkLst>
            <pc:docMk/>
            <pc:sldMk cId="1120596972" sldId="365"/>
            <ac:spMk id="2" creationId="{F1E44DBE-D7E4-7647-8BE3-D504C267AC09}"/>
          </ac:spMkLst>
        </pc:spChg>
      </pc:sldChg>
      <pc:sldChg chg="del">
        <pc:chgData name="Mark Zimmermann" userId="27fa454f-97d9-46ec-9fb3-fd9c22b9a524" providerId="ADAL" clId="{3DD91579-D878-CE46-A712-8975FA874890}" dt="2023-06-12T20:34:12.242" v="15" actId="2696"/>
        <pc:sldMkLst>
          <pc:docMk/>
          <pc:sldMk cId="3833867865" sldId="365"/>
        </pc:sldMkLst>
      </pc:sldChg>
      <pc:sldChg chg="modSp add mod">
        <pc:chgData name="Mark Zimmermann" userId="27fa454f-97d9-46ec-9fb3-fd9c22b9a524" providerId="ADAL" clId="{3DD91579-D878-CE46-A712-8975FA874890}" dt="2023-06-12T21:50:30.671" v="249" actId="20577"/>
        <pc:sldMkLst>
          <pc:docMk/>
          <pc:sldMk cId="2560512416" sldId="366"/>
        </pc:sldMkLst>
        <pc:spChg chg="mod">
          <ac:chgData name="Mark Zimmermann" userId="27fa454f-97d9-46ec-9fb3-fd9c22b9a524" providerId="ADAL" clId="{3DD91579-D878-CE46-A712-8975FA874890}" dt="2023-06-12T21:50:30.671" v="249" actId="20577"/>
          <ac:spMkLst>
            <pc:docMk/>
            <pc:sldMk cId="2560512416" sldId="366"/>
            <ac:spMk id="2" creationId="{F1E44DBE-D7E4-7647-8BE3-D504C267AC09}"/>
          </ac:spMkLst>
        </pc:spChg>
      </pc:sldChg>
      <pc:sldChg chg="del">
        <pc:chgData name="Mark Zimmermann" userId="27fa454f-97d9-46ec-9fb3-fd9c22b9a524" providerId="ADAL" clId="{3DD91579-D878-CE46-A712-8975FA874890}" dt="2023-06-12T20:34:12.244" v="17" actId="2696"/>
        <pc:sldMkLst>
          <pc:docMk/>
          <pc:sldMk cId="3873215339" sldId="366"/>
        </pc:sldMkLst>
      </pc:sldChg>
      <pc:sldChg chg="del">
        <pc:chgData name="Mark Zimmermann" userId="27fa454f-97d9-46ec-9fb3-fd9c22b9a524" providerId="ADAL" clId="{3DD91579-D878-CE46-A712-8975FA874890}" dt="2023-06-12T20:34:12.248" v="21" actId="2696"/>
        <pc:sldMkLst>
          <pc:docMk/>
          <pc:sldMk cId="2315320954" sldId="367"/>
        </pc:sldMkLst>
      </pc:sldChg>
      <pc:sldChg chg="modSp add mod">
        <pc:chgData name="Mark Zimmermann" userId="27fa454f-97d9-46ec-9fb3-fd9c22b9a524" providerId="ADAL" clId="{3DD91579-D878-CE46-A712-8975FA874890}" dt="2023-06-12T21:51:06.302" v="260" actId="20577"/>
        <pc:sldMkLst>
          <pc:docMk/>
          <pc:sldMk cId="3260139628" sldId="367"/>
        </pc:sldMkLst>
        <pc:spChg chg="mod">
          <ac:chgData name="Mark Zimmermann" userId="27fa454f-97d9-46ec-9fb3-fd9c22b9a524" providerId="ADAL" clId="{3DD91579-D878-CE46-A712-8975FA874890}" dt="2023-06-12T21:51:06.302" v="260" actId="20577"/>
          <ac:spMkLst>
            <pc:docMk/>
            <pc:sldMk cId="3260139628" sldId="367"/>
            <ac:spMk id="2" creationId="{F1E44DBE-D7E4-7647-8BE3-D504C267AC09}"/>
          </ac:spMkLst>
        </pc:spChg>
      </pc:sldChg>
      <pc:sldChg chg="del">
        <pc:chgData name="Mark Zimmermann" userId="27fa454f-97d9-46ec-9fb3-fd9c22b9a524" providerId="ADAL" clId="{3DD91579-D878-CE46-A712-8975FA874890}" dt="2023-06-12T20:34:12.251" v="24" actId="2696"/>
        <pc:sldMkLst>
          <pc:docMk/>
          <pc:sldMk cId="3669964197" sldId="368"/>
        </pc:sldMkLst>
      </pc:sldChg>
      <pc:sldChg chg="modSp add mod">
        <pc:chgData name="Mark Zimmermann" userId="27fa454f-97d9-46ec-9fb3-fd9c22b9a524" providerId="ADAL" clId="{3DD91579-D878-CE46-A712-8975FA874890}" dt="2023-06-12T21:52:02.471" v="266" actId="1076"/>
        <pc:sldMkLst>
          <pc:docMk/>
          <pc:sldMk cId="3805281716" sldId="368"/>
        </pc:sldMkLst>
        <pc:spChg chg="mod">
          <ac:chgData name="Mark Zimmermann" userId="27fa454f-97d9-46ec-9fb3-fd9c22b9a524" providerId="ADAL" clId="{3DD91579-D878-CE46-A712-8975FA874890}" dt="2023-06-12T21:52:02.471" v="266" actId="1076"/>
          <ac:spMkLst>
            <pc:docMk/>
            <pc:sldMk cId="3805281716" sldId="368"/>
            <ac:spMk id="2" creationId="{F1E44DBE-D7E4-7647-8BE3-D504C267AC09}"/>
          </ac:spMkLst>
        </pc:spChg>
      </pc:sldChg>
      <pc:sldChg chg="del">
        <pc:chgData name="Mark Zimmermann" userId="27fa454f-97d9-46ec-9fb3-fd9c22b9a524" providerId="ADAL" clId="{3DD91579-D878-CE46-A712-8975FA874890}" dt="2023-06-12T20:34:12.238" v="11" actId="2696"/>
        <pc:sldMkLst>
          <pc:docMk/>
          <pc:sldMk cId="366562656" sldId="369"/>
        </pc:sldMkLst>
      </pc:sldChg>
      <pc:sldChg chg="modSp add mod">
        <pc:chgData name="Mark Zimmermann" userId="27fa454f-97d9-46ec-9fb3-fd9c22b9a524" providerId="ADAL" clId="{3DD91579-D878-CE46-A712-8975FA874890}" dt="2023-06-12T21:52:18.458" v="269" actId="21"/>
        <pc:sldMkLst>
          <pc:docMk/>
          <pc:sldMk cId="1848716382" sldId="369"/>
        </pc:sldMkLst>
        <pc:spChg chg="mod">
          <ac:chgData name="Mark Zimmermann" userId="27fa454f-97d9-46ec-9fb3-fd9c22b9a524" providerId="ADAL" clId="{3DD91579-D878-CE46-A712-8975FA874890}" dt="2023-06-12T21:52:18.458" v="269" actId="21"/>
          <ac:spMkLst>
            <pc:docMk/>
            <pc:sldMk cId="1848716382" sldId="369"/>
            <ac:spMk id="2" creationId="{F1E44DBE-D7E4-7647-8BE3-D504C267AC09}"/>
          </ac:spMkLst>
        </pc:spChg>
      </pc:sldChg>
      <pc:sldChg chg="modSp add mod">
        <pc:chgData name="Mark Zimmermann" userId="27fa454f-97d9-46ec-9fb3-fd9c22b9a524" providerId="ADAL" clId="{3DD91579-D878-CE46-A712-8975FA874890}" dt="2023-06-12T21:52:44.447" v="273" actId="20577"/>
        <pc:sldMkLst>
          <pc:docMk/>
          <pc:sldMk cId="1604100607" sldId="370"/>
        </pc:sldMkLst>
        <pc:spChg chg="mod">
          <ac:chgData name="Mark Zimmermann" userId="27fa454f-97d9-46ec-9fb3-fd9c22b9a524" providerId="ADAL" clId="{3DD91579-D878-CE46-A712-8975FA874890}" dt="2023-06-12T21:52:44.447" v="273" actId="20577"/>
          <ac:spMkLst>
            <pc:docMk/>
            <pc:sldMk cId="1604100607" sldId="370"/>
            <ac:spMk id="2" creationId="{F1E44DBE-D7E4-7647-8BE3-D504C267AC09}"/>
          </ac:spMkLst>
        </pc:spChg>
      </pc:sldChg>
      <pc:sldChg chg="del">
        <pc:chgData name="Mark Zimmermann" userId="27fa454f-97d9-46ec-9fb3-fd9c22b9a524" providerId="ADAL" clId="{3DD91579-D878-CE46-A712-8975FA874890}" dt="2023-06-12T20:34:12.260" v="35" actId="2696"/>
        <pc:sldMkLst>
          <pc:docMk/>
          <pc:sldMk cId="3693459942" sldId="370"/>
        </pc:sldMkLst>
      </pc:sldChg>
      <pc:sldChg chg="modSp add mod">
        <pc:chgData name="Mark Zimmermann" userId="27fa454f-97d9-46ec-9fb3-fd9c22b9a524" providerId="ADAL" clId="{3DD91579-D878-CE46-A712-8975FA874890}" dt="2023-06-12T21:52:55.176" v="275"/>
        <pc:sldMkLst>
          <pc:docMk/>
          <pc:sldMk cId="1473730045" sldId="371"/>
        </pc:sldMkLst>
        <pc:spChg chg="mod">
          <ac:chgData name="Mark Zimmermann" userId="27fa454f-97d9-46ec-9fb3-fd9c22b9a524" providerId="ADAL" clId="{3DD91579-D878-CE46-A712-8975FA874890}" dt="2023-06-12T21:52:55.176" v="275"/>
          <ac:spMkLst>
            <pc:docMk/>
            <pc:sldMk cId="1473730045" sldId="371"/>
            <ac:spMk id="2" creationId="{F1E44DBE-D7E4-7647-8BE3-D504C267AC09}"/>
          </ac:spMkLst>
        </pc:spChg>
      </pc:sldChg>
      <pc:sldChg chg="del">
        <pc:chgData name="Mark Zimmermann" userId="27fa454f-97d9-46ec-9fb3-fd9c22b9a524" providerId="ADAL" clId="{3DD91579-D878-CE46-A712-8975FA874890}" dt="2023-06-12T20:34:12.253" v="27" actId="2696"/>
        <pc:sldMkLst>
          <pc:docMk/>
          <pc:sldMk cId="1809972216" sldId="371"/>
        </pc:sldMkLst>
      </pc:sldChg>
      <pc:sldChg chg="modSp add mod">
        <pc:chgData name="Mark Zimmermann" userId="27fa454f-97d9-46ec-9fb3-fd9c22b9a524" providerId="ADAL" clId="{3DD91579-D878-CE46-A712-8975FA874890}" dt="2023-06-12T21:57:26.036" v="283" actId="1076"/>
        <pc:sldMkLst>
          <pc:docMk/>
          <pc:sldMk cId="370711302" sldId="372"/>
        </pc:sldMkLst>
        <pc:spChg chg="mod">
          <ac:chgData name="Mark Zimmermann" userId="27fa454f-97d9-46ec-9fb3-fd9c22b9a524" providerId="ADAL" clId="{3DD91579-D878-CE46-A712-8975FA874890}" dt="2023-06-12T21:57:26.036" v="283" actId="1076"/>
          <ac:spMkLst>
            <pc:docMk/>
            <pc:sldMk cId="370711302" sldId="372"/>
            <ac:spMk id="2" creationId="{F1E44DBE-D7E4-7647-8BE3-D504C267AC09}"/>
          </ac:spMkLst>
        </pc:spChg>
      </pc:sldChg>
      <pc:sldChg chg="del">
        <pc:chgData name="Mark Zimmermann" userId="27fa454f-97d9-46ec-9fb3-fd9c22b9a524" providerId="ADAL" clId="{3DD91579-D878-CE46-A712-8975FA874890}" dt="2023-06-12T20:34:12.235" v="9" actId="2696"/>
        <pc:sldMkLst>
          <pc:docMk/>
          <pc:sldMk cId="3744781109" sldId="372"/>
        </pc:sldMkLst>
      </pc:sldChg>
      <pc:sldChg chg="modSp add mod">
        <pc:chgData name="Mark Zimmermann" userId="27fa454f-97d9-46ec-9fb3-fd9c22b9a524" providerId="ADAL" clId="{3DD91579-D878-CE46-A712-8975FA874890}" dt="2023-06-12T21:57:35.366" v="292" actId="20577"/>
        <pc:sldMkLst>
          <pc:docMk/>
          <pc:sldMk cId="1392842449" sldId="373"/>
        </pc:sldMkLst>
        <pc:spChg chg="mod">
          <ac:chgData name="Mark Zimmermann" userId="27fa454f-97d9-46ec-9fb3-fd9c22b9a524" providerId="ADAL" clId="{3DD91579-D878-CE46-A712-8975FA874890}" dt="2023-06-12T21:57:35.366" v="292" actId="20577"/>
          <ac:spMkLst>
            <pc:docMk/>
            <pc:sldMk cId="1392842449" sldId="373"/>
            <ac:spMk id="2" creationId="{F1E44DBE-D7E4-7647-8BE3-D504C267AC09}"/>
          </ac:spMkLst>
        </pc:spChg>
      </pc:sldChg>
      <pc:sldChg chg="del">
        <pc:chgData name="Mark Zimmermann" userId="27fa454f-97d9-46ec-9fb3-fd9c22b9a524" providerId="ADAL" clId="{3DD91579-D878-CE46-A712-8975FA874890}" dt="2023-06-12T20:34:12.237" v="10" actId="2696"/>
        <pc:sldMkLst>
          <pc:docMk/>
          <pc:sldMk cId="1462123483" sldId="373"/>
        </pc:sldMkLst>
      </pc:sldChg>
      <pc:sldChg chg="add">
        <pc:chgData name="Mark Zimmermann" userId="27fa454f-97d9-46ec-9fb3-fd9c22b9a524" providerId="ADAL" clId="{3DD91579-D878-CE46-A712-8975FA874890}" dt="2023-06-12T21:57:41.209" v="293" actId="2890"/>
        <pc:sldMkLst>
          <pc:docMk/>
          <pc:sldMk cId="722473209" sldId="374"/>
        </pc:sldMkLst>
      </pc:sldChg>
      <pc:sldChg chg="del">
        <pc:chgData name="Mark Zimmermann" userId="27fa454f-97d9-46ec-9fb3-fd9c22b9a524" providerId="ADAL" clId="{3DD91579-D878-CE46-A712-8975FA874890}" dt="2023-06-12T20:34:12.270" v="38" actId="2696"/>
        <pc:sldMkLst>
          <pc:docMk/>
          <pc:sldMk cId="2503213682" sldId="374"/>
        </pc:sldMkLst>
      </pc:sldChg>
      <pc:sldChg chg="del">
        <pc:chgData name="Mark Zimmermann" userId="27fa454f-97d9-46ec-9fb3-fd9c22b9a524" providerId="ADAL" clId="{3DD91579-D878-CE46-A712-8975FA874890}" dt="2023-06-12T20:34:12.253" v="26" actId="2696"/>
        <pc:sldMkLst>
          <pc:docMk/>
          <pc:sldMk cId="1066698109" sldId="375"/>
        </pc:sldMkLst>
      </pc:sldChg>
      <pc:sldChg chg="modSp add mod">
        <pc:chgData name="Mark Zimmermann" userId="27fa454f-97d9-46ec-9fb3-fd9c22b9a524" providerId="ADAL" clId="{3DD91579-D878-CE46-A712-8975FA874890}" dt="2023-06-12T21:58:35.634" v="303" actId="1076"/>
        <pc:sldMkLst>
          <pc:docMk/>
          <pc:sldMk cId="2983573687" sldId="375"/>
        </pc:sldMkLst>
        <pc:spChg chg="mod">
          <ac:chgData name="Mark Zimmermann" userId="27fa454f-97d9-46ec-9fb3-fd9c22b9a524" providerId="ADAL" clId="{3DD91579-D878-CE46-A712-8975FA874890}" dt="2023-06-12T21:58:35.634" v="303" actId="1076"/>
          <ac:spMkLst>
            <pc:docMk/>
            <pc:sldMk cId="2983573687" sldId="375"/>
            <ac:spMk id="2" creationId="{F1E44DBE-D7E4-7647-8BE3-D504C267AC09}"/>
          </ac:spMkLst>
        </pc:spChg>
      </pc:sldChg>
      <pc:sldChg chg="del">
        <pc:chgData name="Mark Zimmermann" userId="27fa454f-97d9-46ec-9fb3-fd9c22b9a524" providerId="ADAL" clId="{3DD91579-D878-CE46-A712-8975FA874890}" dt="2023-06-12T20:34:12.243" v="16" actId="2696"/>
        <pc:sldMkLst>
          <pc:docMk/>
          <pc:sldMk cId="707452893" sldId="376"/>
        </pc:sldMkLst>
      </pc:sldChg>
      <pc:sldChg chg="modSp add mod">
        <pc:chgData name="Mark Zimmermann" userId="27fa454f-97d9-46ec-9fb3-fd9c22b9a524" providerId="ADAL" clId="{3DD91579-D878-CE46-A712-8975FA874890}" dt="2023-06-12T21:59:02.454" v="311" actId="21"/>
        <pc:sldMkLst>
          <pc:docMk/>
          <pc:sldMk cId="3557531707" sldId="376"/>
        </pc:sldMkLst>
        <pc:spChg chg="mod">
          <ac:chgData name="Mark Zimmermann" userId="27fa454f-97d9-46ec-9fb3-fd9c22b9a524" providerId="ADAL" clId="{3DD91579-D878-CE46-A712-8975FA874890}" dt="2023-06-12T21:59:02.454" v="311" actId="21"/>
          <ac:spMkLst>
            <pc:docMk/>
            <pc:sldMk cId="3557531707" sldId="376"/>
            <ac:spMk id="2" creationId="{F1E44DBE-D7E4-7647-8BE3-D504C267AC09}"/>
          </ac:spMkLst>
        </pc:spChg>
      </pc:sldChg>
      <pc:sldChg chg="modSp add mod">
        <pc:chgData name="Mark Zimmermann" userId="27fa454f-97d9-46ec-9fb3-fd9c22b9a524" providerId="ADAL" clId="{3DD91579-D878-CE46-A712-8975FA874890}" dt="2023-06-12T21:59:28.261" v="318" actId="21"/>
        <pc:sldMkLst>
          <pc:docMk/>
          <pc:sldMk cId="147246929" sldId="377"/>
        </pc:sldMkLst>
        <pc:spChg chg="mod">
          <ac:chgData name="Mark Zimmermann" userId="27fa454f-97d9-46ec-9fb3-fd9c22b9a524" providerId="ADAL" clId="{3DD91579-D878-CE46-A712-8975FA874890}" dt="2023-06-12T21:59:28.261" v="318" actId="21"/>
          <ac:spMkLst>
            <pc:docMk/>
            <pc:sldMk cId="147246929" sldId="377"/>
            <ac:spMk id="2" creationId="{F1E44DBE-D7E4-7647-8BE3-D504C267AC09}"/>
          </ac:spMkLst>
        </pc:spChg>
      </pc:sldChg>
      <pc:sldChg chg="del">
        <pc:chgData name="Mark Zimmermann" userId="27fa454f-97d9-46ec-9fb3-fd9c22b9a524" providerId="ADAL" clId="{3DD91579-D878-CE46-A712-8975FA874890}" dt="2023-06-12T20:34:12.261" v="36" actId="2696"/>
        <pc:sldMkLst>
          <pc:docMk/>
          <pc:sldMk cId="748938993" sldId="377"/>
        </pc:sldMkLst>
      </pc:sldChg>
      <pc:sldChg chg="modSp add mod">
        <pc:chgData name="Mark Zimmermann" userId="27fa454f-97d9-46ec-9fb3-fd9c22b9a524" providerId="ADAL" clId="{3DD91579-D878-CE46-A712-8975FA874890}" dt="2023-06-12T21:59:51.861" v="325" actId="21"/>
        <pc:sldMkLst>
          <pc:docMk/>
          <pc:sldMk cId="482621693" sldId="378"/>
        </pc:sldMkLst>
        <pc:spChg chg="mod">
          <ac:chgData name="Mark Zimmermann" userId="27fa454f-97d9-46ec-9fb3-fd9c22b9a524" providerId="ADAL" clId="{3DD91579-D878-CE46-A712-8975FA874890}" dt="2023-06-12T21:59:51.861" v="325" actId="21"/>
          <ac:spMkLst>
            <pc:docMk/>
            <pc:sldMk cId="482621693" sldId="378"/>
            <ac:spMk id="2" creationId="{F1E44DBE-D7E4-7647-8BE3-D504C267AC09}"/>
          </ac:spMkLst>
        </pc:spChg>
      </pc:sldChg>
      <pc:sldChg chg="del">
        <pc:chgData name="Mark Zimmermann" userId="27fa454f-97d9-46ec-9fb3-fd9c22b9a524" providerId="ADAL" clId="{3DD91579-D878-CE46-A712-8975FA874890}" dt="2023-06-12T20:34:12.246" v="19" actId="2696"/>
        <pc:sldMkLst>
          <pc:docMk/>
          <pc:sldMk cId="3333092423" sldId="378"/>
        </pc:sldMkLst>
      </pc:sldChg>
      <pc:sldChg chg="del">
        <pc:chgData name="Mark Zimmermann" userId="27fa454f-97d9-46ec-9fb3-fd9c22b9a524" providerId="ADAL" clId="{3DD91579-D878-CE46-A712-8975FA874890}" dt="2023-06-12T20:34:12.256" v="30" actId="2696"/>
        <pc:sldMkLst>
          <pc:docMk/>
          <pc:sldMk cId="34864100" sldId="379"/>
        </pc:sldMkLst>
      </pc:sldChg>
      <pc:sldChg chg="modSp add mod">
        <pc:chgData name="Mark Zimmermann" userId="27fa454f-97d9-46ec-9fb3-fd9c22b9a524" providerId="ADAL" clId="{3DD91579-D878-CE46-A712-8975FA874890}" dt="2023-06-12T22:00:13.553" v="332" actId="21"/>
        <pc:sldMkLst>
          <pc:docMk/>
          <pc:sldMk cId="2767526569" sldId="379"/>
        </pc:sldMkLst>
        <pc:spChg chg="mod">
          <ac:chgData name="Mark Zimmermann" userId="27fa454f-97d9-46ec-9fb3-fd9c22b9a524" providerId="ADAL" clId="{3DD91579-D878-CE46-A712-8975FA874890}" dt="2023-06-12T22:00:13.553" v="332" actId="21"/>
          <ac:spMkLst>
            <pc:docMk/>
            <pc:sldMk cId="2767526569" sldId="379"/>
            <ac:spMk id="2" creationId="{F1E44DBE-D7E4-7647-8BE3-D504C267AC09}"/>
          </ac:spMkLst>
        </pc:spChg>
      </pc:sldChg>
      <pc:sldChg chg="del">
        <pc:chgData name="Mark Zimmermann" userId="27fa454f-97d9-46ec-9fb3-fd9c22b9a524" providerId="ADAL" clId="{3DD91579-D878-CE46-A712-8975FA874890}" dt="2023-06-12T20:34:12.257" v="32" actId="2696"/>
        <pc:sldMkLst>
          <pc:docMk/>
          <pc:sldMk cId="2044516878" sldId="380"/>
        </pc:sldMkLst>
      </pc:sldChg>
      <pc:sldChg chg="modSp add mod">
        <pc:chgData name="Mark Zimmermann" userId="27fa454f-97d9-46ec-9fb3-fd9c22b9a524" providerId="ADAL" clId="{3DD91579-D878-CE46-A712-8975FA874890}" dt="2023-06-12T22:00:32.729" v="338" actId="20577"/>
        <pc:sldMkLst>
          <pc:docMk/>
          <pc:sldMk cId="2471633074" sldId="380"/>
        </pc:sldMkLst>
        <pc:spChg chg="mod">
          <ac:chgData name="Mark Zimmermann" userId="27fa454f-97d9-46ec-9fb3-fd9c22b9a524" providerId="ADAL" clId="{3DD91579-D878-CE46-A712-8975FA874890}" dt="2023-06-12T22:00:32.729" v="338" actId="20577"/>
          <ac:spMkLst>
            <pc:docMk/>
            <pc:sldMk cId="2471633074" sldId="380"/>
            <ac:spMk id="2" creationId="{F1E44DBE-D7E4-7647-8BE3-D504C267AC09}"/>
          </ac:spMkLst>
        </pc:spChg>
      </pc:sldChg>
      <pc:sldChg chg="modSp add mod">
        <pc:chgData name="Mark Zimmermann" userId="27fa454f-97d9-46ec-9fb3-fd9c22b9a524" providerId="ADAL" clId="{3DD91579-D878-CE46-A712-8975FA874890}" dt="2023-06-12T22:01:53.763" v="363" actId="1076"/>
        <pc:sldMkLst>
          <pc:docMk/>
          <pc:sldMk cId="1372038703" sldId="381"/>
        </pc:sldMkLst>
        <pc:spChg chg="mod">
          <ac:chgData name="Mark Zimmermann" userId="27fa454f-97d9-46ec-9fb3-fd9c22b9a524" providerId="ADAL" clId="{3DD91579-D878-CE46-A712-8975FA874890}" dt="2023-06-12T22:01:53.763" v="363" actId="1076"/>
          <ac:spMkLst>
            <pc:docMk/>
            <pc:sldMk cId="1372038703" sldId="381"/>
            <ac:spMk id="2" creationId="{F1E44DBE-D7E4-7647-8BE3-D504C267AC09}"/>
          </ac:spMkLst>
        </pc:spChg>
      </pc:sldChg>
      <pc:sldChg chg="del">
        <pc:chgData name="Mark Zimmermann" userId="27fa454f-97d9-46ec-9fb3-fd9c22b9a524" providerId="ADAL" clId="{3DD91579-D878-CE46-A712-8975FA874890}" dt="2023-06-12T20:34:12.250" v="23" actId="2696"/>
        <pc:sldMkLst>
          <pc:docMk/>
          <pc:sldMk cId="2767706154" sldId="381"/>
        </pc:sldMkLst>
      </pc:sldChg>
      <pc:sldChg chg="del">
        <pc:chgData name="Mark Zimmermann" userId="27fa454f-97d9-46ec-9fb3-fd9c22b9a524" providerId="ADAL" clId="{3DD91579-D878-CE46-A712-8975FA874890}" dt="2023-06-12T20:34:12.241" v="14" actId="2696"/>
        <pc:sldMkLst>
          <pc:docMk/>
          <pc:sldMk cId="2886969657" sldId="382"/>
        </pc:sldMkLst>
      </pc:sldChg>
      <pc:sldChg chg="modSp add mod">
        <pc:chgData name="Mark Zimmermann" userId="27fa454f-97d9-46ec-9fb3-fd9c22b9a524" providerId="ADAL" clId="{3DD91579-D878-CE46-A712-8975FA874890}" dt="2023-06-12T22:01:47.611" v="362" actId="2711"/>
        <pc:sldMkLst>
          <pc:docMk/>
          <pc:sldMk cId="3993688311" sldId="382"/>
        </pc:sldMkLst>
        <pc:spChg chg="mod">
          <ac:chgData name="Mark Zimmermann" userId="27fa454f-97d9-46ec-9fb3-fd9c22b9a524" providerId="ADAL" clId="{3DD91579-D878-CE46-A712-8975FA874890}" dt="2023-06-12T22:01:47.611" v="362" actId="2711"/>
          <ac:spMkLst>
            <pc:docMk/>
            <pc:sldMk cId="3993688311" sldId="382"/>
            <ac:spMk id="2" creationId="{F1E44DBE-D7E4-7647-8BE3-D504C267AC09}"/>
          </ac:spMkLst>
        </pc:spChg>
      </pc:sldChg>
      <pc:sldChg chg="modSp add mod">
        <pc:chgData name="Mark Zimmermann" userId="27fa454f-97d9-46ec-9fb3-fd9c22b9a524" providerId="ADAL" clId="{3DD91579-D878-CE46-A712-8975FA874890}" dt="2023-06-12T22:02:46.130" v="370" actId="1076"/>
        <pc:sldMkLst>
          <pc:docMk/>
          <pc:sldMk cId="1778629379" sldId="383"/>
        </pc:sldMkLst>
        <pc:spChg chg="mod">
          <ac:chgData name="Mark Zimmermann" userId="27fa454f-97d9-46ec-9fb3-fd9c22b9a524" providerId="ADAL" clId="{3DD91579-D878-CE46-A712-8975FA874890}" dt="2023-06-12T22:02:46.130" v="370" actId="1076"/>
          <ac:spMkLst>
            <pc:docMk/>
            <pc:sldMk cId="1778629379" sldId="383"/>
            <ac:spMk id="2" creationId="{F1E44DBE-D7E4-7647-8BE3-D504C267AC09}"/>
          </ac:spMkLst>
        </pc:spChg>
      </pc:sldChg>
      <pc:sldChg chg="modSp add mod">
        <pc:chgData name="Mark Zimmermann" userId="27fa454f-97d9-46ec-9fb3-fd9c22b9a524" providerId="ADAL" clId="{3DD91579-D878-CE46-A712-8975FA874890}" dt="2023-06-12T22:03:01.834" v="373" actId="21"/>
        <pc:sldMkLst>
          <pc:docMk/>
          <pc:sldMk cId="3900095598" sldId="384"/>
        </pc:sldMkLst>
        <pc:spChg chg="mod">
          <ac:chgData name="Mark Zimmermann" userId="27fa454f-97d9-46ec-9fb3-fd9c22b9a524" providerId="ADAL" clId="{3DD91579-D878-CE46-A712-8975FA874890}" dt="2023-06-12T22:03:01.834" v="373" actId="21"/>
          <ac:spMkLst>
            <pc:docMk/>
            <pc:sldMk cId="3900095598" sldId="384"/>
            <ac:spMk id="2" creationId="{F1E44DBE-D7E4-7647-8BE3-D504C267AC09}"/>
          </ac:spMkLst>
        </pc:spChg>
      </pc:sldChg>
      <pc:sldChg chg="modSp add mod">
        <pc:chgData name="Mark Zimmermann" userId="27fa454f-97d9-46ec-9fb3-fd9c22b9a524" providerId="ADAL" clId="{3DD91579-D878-CE46-A712-8975FA874890}" dt="2023-06-12T22:03:19.639" v="376" actId="21"/>
        <pc:sldMkLst>
          <pc:docMk/>
          <pc:sldMk cId="768180346" sldId="385"/>
        </pc:sldMkLst>
        <pc:spChg chg="mod">
          <ac:chgData name="Mark Zimmermann" userId="27fa454f-97d9-46ec-9fb3-fd9c22b9a524" providerId="ADAL" clId="{3DD91579-D878-CE46-A712-8975FA874890}" dt="2023-06-12T22:03:19.639" v="376" actId="21"/>
          <ac:spMkLst>
            <pc:docMk/>
            <pc:sldMk cId="768180346" sldId="385"/>
            <ac:spMk id="2" creationId="{F1E44DBE-D7E4-7647-8BE3-D504C267AC09}"/>
          </ac:spMkLst>
        </pc:spChg>
      </pc:sldChg>
      <pc:sldChg chg="modSp add mod">
        <pc:chgData name="Mark Zimmermann" userId="27fa454f-97d9-46ec-9fb3-fd9c22b9a524" providerId="ADAL" clId="{3DD91579-D878-CE46-A712-8975FA874890}" dt="2023-06-13T15:11:02.036" v="395"/>
        <pc:sldMkLst>
          <pc:docMk/>
          <pc:sldMk cId="838896132" sldId="386"/>
        </pc:sldMkLst>
        <pc:spChg chg="mod">
          <ac:chgData name="Mark Zimmermann" userId="27fa454f-97d9-46ec-9fb3-fd9c22b9a524" providerId="ADAL" clId="{3DD91579-D878-CE46-A712-8975FA874890}" dt="2023-06-13T15:11:02.036" v="395"/>
          <ac:spMkLst>
            <pc:docMk/>
            <pc:sldMk cId="838896132" sldId="386"/>
            <ac:spMk id="2" creationId="{F1E44DBE-D7E4-7647-8BE3-D504C267AC09}"/>
          </ac:spMkLst>
        </pc:spChg>
      </pc:sldChg>
      <pc:sldChg chg="modSp add mod">
        <pc:chgData name="Mark Zimmermann" userId="27fa454f-97d9-46ec-9fb3-fd9c22b9a524" providerId="ADAL" clId="{3DD91579-D878-CE46-A712-8975FA874890}" dt="2023-06-13T15:11:29.995" v="400" actId="1076"/>
        <pc:sldMkLst>
          <pc:docMk/>
          <pc:sldMk cId="899339507" sldId="387"/>
        </pc:sldMkLst>
        <pc:spChg chg="mod">
          <ac:chgData name="Mark Zimmermann" userId="27fa454f-97d9-46ec-9fb3-fd9c22b9a524" providerId="ADAL" clId="{3DD91579-D878-CE46-A712-8975FA874890}" dt="2023-06-13T15:11:29.995" v="400" actId="1076"/>
          <ac:spMkLst>
            <pc:docMk/>
            <pc:sldMk cId="899339507" sldId="387"/>
            <ac:spMk id="2" creationId="{F1E44DBE-D7E4-7647-8BE3-D504C267AC09}"/>
          </ac:spMkLst>
        </pc:spChg>
      </pc:sldChg>
    </pc:docChg>
  </pc:docChgLst>
  <pc:docChgLst>
    <pc:chgData name="Mark Zimmermann" userId="27fa454f-97d9-46ec-9fb3-fd9c22b9a524" providerId="ADAL" clId="{B04AAD21-9AB8-174A-A9DD-A68C94E9A400}"/>
    <pc:docChg chg="addSld delSld modSld">
      <pc:chgData name="Mark Zimmermann" userId="27fa454f-97d9-46ec-9fb3-fd9c22b9a524" providerId="ADAL" clId="{B04AAD21-9AB8-174A-A9DD-A68C94E9A400}" dt="2021-06-01T20:59:04.661" v="286" actId="1076"/>
      <pc:docMkLst>
        <pc:docMk/>
      </pc:docMkLst>
      <pc:sldChg chg="modSp mod">
        <pc:chgData name="Mark Zimmermann" userId="27fa454f-97d9-46ec-9fb3-fd9c22b9a524" providerId="ADAL" clId="{B04AAD21-9AB8-174A-A9DD-A68C94E9A400}" dt="2021-03-22T18:53:10.103" v="60" actId="20577"/>
        <pc:sldMkLst>
          <pc:docMk/>
          <pc:sldMk cId="4007399264" sldId="319"/>
        </pc:sldMkLst>
        <pc:spChg chg="mod">
          <ac:chgData name="Mark Zimmermann" userId="27fa454f-97d9-46ec-9fb3-fd9c22b9a524" providerId="ADAL" clId="{B04AAD21-9AB8-174A-A9DD-A68C94E9A400}" dt="2021-03-22T18:53:10.103" v="60" actId="20577"/>
          <ac:spMkLst>
            <pc:docMk/>
            <pc:sldMk cId="4007399264" sldId="319"/>
            <ac:spMk id="6" creationId="{BF0E1D87-93C1-0C45-AEC7-881FBED6CAF6}"/>
          </ac:spMkLst>
        </pc:spChg>
      </pc:sldChg>
      <pc:sldChg chg="modSp mod">
        <pc:chgData name="Mark Zimmermann" userId="27fa454f-97d9-46ec-9fb3-fd9c22b9a524" providerId="ADAL" clId="{B04AAD21-9AB8-174A-A9DD-A68C94E9A400}" dt="2021-03-22T19:05:57.156" v="184" actId="113"/>
        <pc:sldMkLst>
          <pc:docMk/>
          <pc:sldMk cId="2192593353" sldId="320"/>
        </pc:sldMkLst>
        <pc:spChg chg="mod">
          <ac:chgData name="Mark Zimmermann" userId="27fa454f-97d9-46ec-9fb3-fd9c22b9a524" providerId="ADAL" clId="{B04AAD21-9AB8-174A-A9DD-A68C94E9A400}" dt="2021-03-22T19:05:57.156" v="184" actId="113"/>
          <ac:spMkLst>
            <pc:docMk/>
            <pc:sldMk cId="2192593353" sldId="320"/>
            <ac:spMk id="3" creationId="{05645990-8BEB-9D4E-B5F9-C55C2896208C}"/>
          </ac:spMkLst>
        </pc:spChg>
      </pc:sldChg>
      <pc:sldChg chg="modSp mod">
        <pc:chgData name="Mark Zimmermann" userId="27fa454f-97d9-46ec-9fb3-fd9c22b9a524" providerId="ADAL" clId="{B04AAD21-9AB8-174A-A9DD-A68C94E9A400}" dt="2021-03-22T18:56:53.724" v="141" actId="21"/>
        <pc:sldMkLst>
          <pc:docMk/>
          <pc:sldMk cId="1923589839" sldId="321"/>
        </pc:sldMkLst>
        <pc:spChg chg="mod">
          <ac:chgData name="Mark Zimmermann" userId="27fa454f-97d9-46ec-9fb3-fd9c22b9a524" providerId="ADAL" clId="{B04AAD21-9AB8-174A-A9DD-A68C94E9A400}" dt="2021-03-22T18:56:53.724" v="141" actId="21"/>
          <ac:spMkLst>
            <pc:docMk/>
            <pc:sldMk cId="1923589839" sldId="321"/>
            <ac:spMk id="6" creationId="{3A9605B5-F81F-3946-B0D5-305DCE9FC6B0}"/>
          </ac:spMkLst>
        </pc:spChg>
      </pc:sldChg>
      <pc:sldChg chg="modSp mod">
        <pc:chgData name="Mark Zimmermann" userId="27fa454f-97d9-46ec-9fb3-fd9c22b9a524" providerId="ADAL" clId="{B04AAD21-9AB8-174A-A9DD-A68C94E9A400}" dt="2021-03-22T19:08:37.080" v="185" actId="113"/>
        <pc:sldMkLst>
          <pc:docMk/>
          <pc:sldMk cId="1452434532" sldId="322"/>
        </pc:sldMkLst>
        <pc:spChg chg="mod">
          <ac:chgData name="Mark Zimmermann" userId="27fa454f-97d9-46ec-9fb3-fd9c22b9a524" providerId="ADAL" clId="{B04AAD21-9AB8-174A-A9DD-A68C94E9A400}" dt="2021-03-22T19:08:37.080" v="185" actId="113"/>
          <ac:spMkLst>
            <pc:docMk/>
            <pc:sldMk cId="1452434532" sldId="322"/>
            <ac:spMk id="6" creationId="{3A9605B5-F81F-3946-B0D5-305DCE9FC6B0}"/>
          </ac:spMkLst>
        </pc:spChg>
      </pc:sldChg>
      <pc:sldChg chg="modSp mod">
        <pc:chgData name="Mark Zimmermann" userId="27fa454f-97d9-46ec-9fb3-fd9c22b9a524" providerId="ADAL" clId="{B04AAD21-9AB8-174A-A9DD-A68C94E9A400}" dt="2021-03-22T18:58:41.785" v="167" actId="20577"/>
        <pc:sldMkLst>
          <pc:docMk/>
          <pc:sldMk cId="2056241555" sldId="323"/>
        </pc:sldMkLst>
        <pc:spChg chg="mod">
          <ac:chgData name="Mark Zimmermann" userId="27fa454f-97d9-46ec-9fb3-fd9c22b9a524" providerId="ADAL" clId="{B04AAD21-9AB8-174A-A9DD-A68C94E9A400}" dt="2021-03-22T18:58:41.785" v="167" actId="20577"/>
          <ac:spMkLst>
            <pc:docMk/>
            <pc:sldMk cId="2056241555" sldId="323"/>
            <ac:spMk id="6" creationId="{3A9605B5-F81F-3946-B0D5-305DCE9FC6B0}"/>
          </ac:spMkLst>
        </pc:spChg>
      </pc:sldChg>
      <pc:sldChg chg="modSp mod">
        <pc:chgData name="Mark Zimmermann" userId="27fa454f-97d9-46ec-9fb3-fd9c22b9a524" providerId="ADAL" clId="{B04AAD21-9AB8-174A-A9DD-A68C94E9A400}" dt="2021-03-22T19:09:20.665" v="190" actId="113"/>
        <pc:sldMkLst>
          <pc:docMk/>
          <pc:sldMk cId="1542768867" sldId="327"/>
        </pc:sldMkLst>
        <pc:spChg chg="mod">
          <ac:chgData name="Mark Zimmermann" userId="27fa454f-97d9-46ec-9fb3-fd9c22b9a524" providerId="ADAL" clId="{B04AAD21-9AB8-174A-A9DD-A68C94E9A400}" dt="2021-03-22T19:09:20.665" v="190" actId="113"/>
          <ac:spMkLst>
            <pc:docMk/>
            <pc:sldMk cId="1542768867" sldId="327"/>
            <ac:spMk id="6" creationId="{3A9605B5-F81F-3946-B0D5-305DCE9FC6B0}"/>
          </ac:spMkLst>
        </pc:spChg>
      </pc:sldChg>
      <pc:sldChg chg="modSp mod">
        <pc:chgData name="Mark Zimmermann" userId="27fa454f-97d9-46ec-9fb3-fd9c22b9a524" providerId="ADAL" clId="{B04AAD21-9AB8-174A-A9DD-A68C94E9A400}" dt="2021-03-22T19:09:43.906" v="194" actId="113"/>
        <pc:sldMkLst>
          <pc:docMk/>
          <pc:sldMk cId="3287224315" sldId="329"/>
        </pc:sldMkLst>
        <pc:spChg chg="mod">
          <ac:chgData name="Mark Zimmermann" userId="27fa454f-97d9-46ec-9fb3-fd9c22b9a524" providerId="ADAL" clId="{B04AAD21-9AB8-174A-A9DD-A68C94E9A400}" dt="2021-03-22T19:09:43.906" v="194" actId="113"/>
          <ac:spMkLst>
            <pc:docMk/>
            <pc:sldMk cId="3287224315" sldId="329"/>
            <ac:spMk id="6" creationId="{3A9605B5-F81F-3946-B0D5-305DCE9FC6B0}"/>
          </ac:spMkLst>
        </pc:spChg>
      </pc:sldChg>
      <pc:sldChg chg="modSp mod">
        <pc:chgData name="Mark Zimmermann" userId="27fa454f-97d9-46ec-9fb3-fd9c22b9a524" providerId="ADAL" clId="{B04AAD21-9AB8-174A-A9DD-A68C94E9A400}" dt="2021-03-22T19:10:10.973" v="198" actId="255"/>
        <pc:sldMkLst>
          <pc:docMk/>
          <pc:sldMk cId="3955006687" sldId="330"/>
        </pc:sldMkLst>
        <pc:spChg chg="mod">
          <ac:chgData name="Mark Zimmermann" userId="27fa454f-97d9-46ec-9fb3-fd9c22b9a524" providerId="ADAL" clId="{B04AAD21-9AB8-174A-A9DD-A68C94E9A400}" dt="2021-03-22T19:10:10.973" v="198" actId="255"/>
          <ac:spMkLst>
            <pc:docMk/>
            <pc:sldMk cId="3955006687" sldId="330"/>
            <ac:spMk id="6" creationId="{3A9605B5-F81F-3946-B0D5-305DCE9FC6B0}"/>
          </ac:spMkLst>
        </pc:spChg>
      </pc:sldChg>
      <pc:sldChg chg="modSp mod">
        <pc:chgData name="Mark Zimmermann" userId="27fa454f-97d9-46ec-9fb3-fd9c22b9a524" providerId="ADAL" clId="{B04AAD21-9AB8-174A-A9DD-A68C94E9A400}" dt="2021-03-22T19:10:58.683" v="210" actId="21"/>
        <pc:sldMkLst>
          <pc:docMk/>
          <pc:sldMk cId="3933335289" sldId="331"/>
        </pc:sldMkLst>
        <pc:spChg chg="mod">
          <ac:chgData name="Mark Zimmermann" userId="27fa454f-97d9-46ec-9fb3-fd9c22b9a524" providerId="ADAL" clId="{B04AAD21-9AB8-174A-A9DD-A68C94E9A400}" dt="2021-03-22T19:10:58.683" v="210" actId="21"/>
          <ac:spMkLst>
            <pc:docMk/>
            <pc:sldMk cId="3933335289" sldId="331"/>
            <ac:spMk id="6" creationId="{3A9605B5-F81F-3946-B0D5-305DCE9FC6B0}"/>
          </ac:spMkLst>
        </pc:spChg>
      </pc:sldChg>
      <pc:sldChg chg="modSp mod">
        <pc:chgData name="Mark Zimmermann" userId="27fa454f-97d9-46ec-9fb3-fd9c22b9a524" providerId="ADAL" clId="{B04AAD21-9AB8-174A-A9DD-A68C94E9A400}" dt="2021-03-22T19:13:46.968" v="262" actId="21"/>
        <pc:sldMkLst>
          <pc:docMk/>
          <pc:sldMk cId="803152613" sldId="335"/>
        </pc:sldMkLst>
        <pc:spChg chg="mod">
          <ac:chgData name="Mark Zimmermann" userId="27fa454f-97d9-46ec-9fb3-fd9c22b9a524" providerId="ADAL" clId="{B04AAD21-9AB8-174A-A9DD-A68C94E9A400}" dt="2021-03-22T19:13:46.968" v="262" actId="21"/>
          <ac:spMkLst>
            <pc:docMk/>
            <pc:sldMk cId="803152613" sldId="335"/>
            <ac:spMk id="6" creationId="{3A9605B5-F81F-3946-B0D5-305DCE9FC6B0}"/>
          </ac:spMkLst>
        </pc:spChg>
      </pc:sldChg>
      <pc:sldChg chg="del">
        <pc:chgData name="Mark Zimmermann" userId="27fa454f-97d9-46ec-9fb3-fd9c22b9a524" providerId="ADAL" clId="{B04AAD21-9AB8-174A-A9DD-A68C94E9A400}" dt="2021-03-22T19:14:05.504" v="265" actId="2696"/>
        <pc:sldMkLst>
          <pc:docMk/>
          <pc:sldMk cId="2847469653" sldId="336"/>
        </pc:sldMkLst>
      </pc:sldChg>
      <pc:sldChg chg="modSp mod">
        <pc:chgData name="Mark Zimmermann" userId="27fa454f-97d9-46ec-9fb3-fd9c22b9a524" providerId="ADAL" clId="{B04AAD21-9AB8-174A-A9DD-A68C94E9A400}" dt="2021-03-22T19:15:21.331" v="275" actId="21"/>
        <pc:sldMkLst>
          <pc:docMk/>
          <pc:sldMk cId="2976871864" sldId="339"/>
        </pc:sldMkLst>
        <pc:spChg chg="mod">
          <ac:chgData name="Mark Zimmermann" userId="27fa454f-97d9-46ec-9fb3-fd9c22b9a524" providerId="ADAL" clId="{B04AAD21-9AB8-174A-A9DD-A68C94E9A400}" dt="2021-03-22T19:15:21.331" v="275" actId="21"/>
          <ac:spMkLst>
            <pc:docMk/>
            <pc:sldMk cId="2976871864" sldId="339"/>
            <ac:spMk id="3" creationId="{624B6671-0671-8C48-ACD7-E53AA047B4C7}"/>
          </ac:spMkLst>
        </pc:spChg>
      </pc:sldChg>
      <pc:sldChg chg="modSp mod">
        <pc:chgData name="Mark Zimmermann" userId="27fa454f-97d9-46ec-9fb3-fd9c22b9a524" providerId="ADAL" clId="{B04AAD21-9AB8-174A-A9DD-A68C94E9A400}" dt="2021-06-01T20:59:04.661" v="286" actId="1076"/>
        <pc:sldMkLst>
          <pc:docMk/>
          <pc:sldMk cId="1366218097" sldId="340"/>
        </pc:sldMkLst>
        <pc:spChg chg="mod">
          <ac:chgData name="Mark Zimmermann" userId="27fa454f-97d9-46ec-9fb3-fd9c22b9a524" providerId="ADAL" clId="{B04AAD21-9AB8-174A-A9DD-A68C94E9A400}" dt="2021-06-01T20:59:04.661" v="286" actId="1076"/>
          <ac:spMkLst>
            <pc:docMk/>
            <pc:sldMk cId="1366218097" sldId="340"/>
            <ac:spMk id="3" creationId="{E48369E5-8B24-A54C-ADCE-BD3A0F9388C2}"/>
          </ac:spMkLst>
        </pc:spChg>
      </pc:sldChg>
      <pc:sldChg chg="modSp mod">
        <pc:chgData name="Mark Zimmermann" userId="27fa454f-97d9-46ec-9fb3-fd9c22b9a524" providerId="ADAL" clId="{B04AAD21-9AB8-174A-A9DD-A68C94E9A400}" dt="2021-03-22T18:54:40.234" v="111" actId="122"/>
        <pc:sldMkLst>
          <pc:docMk/>
          <pc:sldMk cId="763107428" sldId="341"/>
        </pc:sldMkLst>
        <pc:spChg chg="mod">
          <ac:chgData name="Mark Zimmermann" userId="27fa454f-97d9-46ec-9fb3-fd9c22b9a524" providerId="ADAL" clId="{B04AAD21-9AB8-174A-A9DD-A68C94E9A400}" dt="2021-03-22T18:54:40.234" v="111" actId="122"/>
          <ac:spMkLst>
            <pc:docMk/>
            <pc:sldMk cId="763107428" sldId="341"/>
            <ac:spMk id="2" creationId="{F1E44DBE-D7E4-7647-8BE3-D504C267AC09}"/>
          </ac:spMkLst>
        </pc:spChg>
      </pc:sldChg>
      <pc:sldChg chg="modSp mod">
        <pc:chgData name="Mark Zimmermann" userId="27fa454f-97d9-46ec-9fb3-fd9c22b9a524" providerId="ADAL" clId="{B04AAD21-9AB8-174A-A9DD-A68C94E9A400}" dt="2021-03-22T19:14:40.899" v="269" actId="20577"/>
        <pc:sldMkLst>
          <pc:docMk/>
          <pc:sldMk cId="3628533989" sldId="342"/>
        </pc:sldMkLst>
        <pc:spChg chg="mod">
          <ac:chgData name="Mark Zimmermann" userId="27fa454f-97d9-46ec-9fb3-fd9c22b9a524" providerId="ADAL" clId="{B04AAD21-9AB8-174A-A9DD-A68C94E9A400}" dt="2021-03-22T19:14:40.899" v="269" actId="20577"/>
          <ac:spMkLst>
            <pc:docMk/>
            <pc:sldMk cId="3628533989" sldId="342"/>
            <ac:spMk id="6" creationId="{3A9605B5-F81F-3946-B0D5-305DCE9FC6B0}"/>
          </ac:spMkLst>
        </pc:spChg>
      </pc:sldChg>
      <pc:sldChg chg="addSp delSp modSp mod">
        <pc:chgData name="Mark Zimmermann" userId="27fa454f-97d9-46ec-9fb3-fd9c22b9a524" providerId="ADAL" clId="{B04AAD21-9AB8-174A-A9DD-A68C94E9A400}" dt="2021-03-22T18:57:19.464" v="148" actId="20577"/>
        <pc:sldMkLst>
          <pc:docMk/>
          <pc:sldMk cId="2204337835" sldId="343"/>
        </pc:sldMkLst>
        <pc:spChg chg="add del mod">
          <ac:chgData name="Mark Zimmermann" userId="27fa454f-97d9-46ec-9fb3-fd9c22b9a524" providerId="ADAL" clId="{B04AAD21-9AB8-174A-A9DD-A68C94E9A400}" dt="2021-03-22T18:57:06.319" v="146"/>
          <ac:spMkLst>
            <pc:docMk/>
            <pc:sldMk cId="2204337835" sldId="343"/>
            <ac:spMk id="2" creationId="{D628E159-EA7B-114E-891E-3DB5326A239C}"/>
          </ac:spMkLst>
        </pc:spChg>
        <pc:spChg chg="mod">
          <ac:chgData name="Mark Zimmermann" userId="27fa454f-97d9-46ec-9fb3-fd9c22b9a524" providerId="ADAL" clId="{B04AAD21-9AB8-174A-A9DD-A68C94E9A400}" dt="2021-03-22T18:57:19.464" v="148" actId="20577"/>
          <ac:spMkLst>
            <pc:docMk/>
            <pc:sldMk cId="2204337835" sldId="343"/>
            <ac:spMk id="6" creationId="{3A9605B5-F81F-3946-B0D5-305DCE9FC6B0}"/>
          </ac:spMkLst>
        </pc:spChg>
      </pc:sldChg>
      <pc:sldChg chg="modSp mod">
        <pc:chgData name="Mark Zimmermann" userId="27fa454f-97d9-46ec-9fb3-fd9c22b9a524" providerId="ADAL" clId="{B04AAD21-9AB8-174A-A9DD-A68C94E9A400}" dt="2021-03-22T19:11:27.894" v="219" actId="21"/>
        <pc:sldMkLst>
          <pc:docMk/>
          <pc:sldMk cId="109591118" sldId="344"/>
        </pc:sldMkLst>
        <pc:spChg chg="mod">
          <ac:chgData name="Mark Zimmermann" userId="27fa454f-97d9-46ec-9fb3-fd9c22b9a524" providerId="ADAL" clId="{B04AAD21-9AB8-174A-A9DD-A68C94E9A400}" dt="2021-03-22T19:11:27.894" v="219" actId="21"/>
          <ac:spMkLst>
            <pc:docMk/>
            <pc:sldMk cId="109591118" sldId="344"/>
            <ac:spMk id="6" creationId="{3A9605B5-F81F-3946-B0D5-305DCE9FC6B0}"/>
          </ac:spMkLst>
        </pc:spChg>
      </pc:sldChg>
      <pc:sldChg chg="del">
        <pc:chgData name="Mark Zimmermann" userId="27fa454f-97d9-46ec-9fb3-fd9c22b9a524" providerId="ADAL" clId="{B04AAD21-9AB8-174A-A9DD-A68C94E9A400}" dt="2021-03-22T18:56:24.047" v="135" actId="2696"/>
        <pc:sldMkLst>
          <pc:docMk/>
          <pc:sldMk cId="584133155" sldId="348"/>
        </pc:sldMkLst>
      </pc:sldChg>
      <pc:sldChg chg="del">
        <pc:chgData name="Mark Zimmermann" userId="27fa454f-97d9-46ec-9fb3-fd9c22b9a524" providerId="ADAL" clId="{B04AAD21-9AB8-174A-A9DD-A68C94E9A400}" dt="2021-03-22T18:57:45.758" v="149" actId="2696"/>
        <pc:sldMkLst>
          <pc:docMk/>
          <pc:sldMk cId="497521666" sldId="349"/>
        </pc:sldMkLst>
      </pc:sldChg>
      <pc:sldChg chg="modSp mod">
        <pc:chgData name="Mark Zimmermann" userId="27fa454f-97d9-46ec-9fb3-fd9c22b9a524" providerId="ADAL" clId="{B04AAD21-9AB8-174A-A9DD-A68C94E9A400}" dt="2021-03-22T19:45:26.168" v="285" actId="255"/>
        <pc:sldMkLst>
          <pc:docMk/>
          <pc:sldMk cId="2086334651" sldId="350"/>
        </pc:sldMkLst>
        <pc:spChg chg="mod">
          <ac:chgData name="Mark Zimmermann" userId="27fa454f-97d9-46ec-9fb3-fd9c22b9a524" providerId="ADAL" clId="{B04AAD21-9AB8-174A-A9DD-A68C94E9A400}" dt="2021-03-22T19:45:26.168" v="285" actId="255"/>
          <ac:spMkLst>
            <pc:docMk/>
            <pc:sldMk cId="2086334651" sldId="350"/>
            <ac:spMk id="6" creationId="{3A9605B5-F81F-3946-B0D5-305DCE9FC6B0}"/>
          </ac:spMkLst>
        </pc:spChg>
      </pc:sldChg>
      <pc:sldChg chg="modSp add mod">
        <pc:chgData name="Mark Zimmermann" userId="27fa454f-97d9-46ec-9fb3-fd9c22b9a524" providerId="ADAL" clId="{B04AAD21-9AB8-174A-A9DD-A68C94E9A400}" dt="2021-03-22T18:53:48.576" v="106" actId="20577"/>
        <pc:sldMkLst>
          <pc:docMk/>
          <pc:sldMk cId="1326427633" sldId="351"/>
        </pc:sldMkLst>
        <pc:spChg chg="mod">
          <ac:chgData name="Mark Zimmermann" userId="27fa454f-97d9-46ec-9fb3-fd9c22b9a524" providerId="ADAL" clId="{B04AAD21-9AB8-174A-A9DD-A68C94E9A400}" dt="2021-03-22T18:53:48.576" v="106" actId="20577"/>
          <ac:spMkLst>
            <pc:docMk/>
            <pc:sldMk cId="1326427633" sldId="351"/>
            <ac:spMk id="6" creationId="{BF0E1D87-93C1-0C45-AEC7-881FBED6CAF6}"/>
          </ac:spMkLst>
        </pc:spChg>
      </pc:sldChg>
      <pc:sldChg chg="modSp add mod">
        <pc:chgData name="Mark Zimmermann" userId="27fa454f-97d9-46ec-9fb3-fd9c22b9a524" providerId="ADAL" clId="{B04AAD21-9AB8-174A-A9DD-A68C94E9A400}" dt="2021-03-22T19:08:41.216" v="186" actId="113"/>
        <pc:sldMkLst>
          <pc:docMk/>
          <pc:sldMk cId="3045681466" sldId="352"/>
        </pc:sldMkLst>
        <pc:spChg chg="mod">
          <ac:chgData name="Mark Zimmermann" userId="27fa454f-97d9-46ec-9fb3-fd9c22b9a524" providerId="ADAL" clId="{B04AAD21-9AB8-174A-A9DD-A68C94E9A400}" dt="2021-03-22T19:08:41.216" v="186" actId="113"/>
          <ac:spMkLst>
            <pc:docMk/>
            <pc:sldMk cId="3045681466" sldId="352"/>
            <ac:spMk id="6" creationId="{3A9605B5-F81F-3946-B0D5-305DCE9FC6B0}"/>
          </ac:spMkLst>
        </pc:spChg>
      </pc:sldChg>
      <pc:sldChg chg="modSp add mod">
        <pc:chgData name="Mark Zimmermann" userId="27fa454f-97d9-46ec-9fb3-fd9c22b9a524" providerId="ADAL" clId="{B04AAD21-9AB8-174A-A9DD-A68C94E9A400}" dt="2021-03-22T19:12:00.623" v="229" actId="20577"/>
        <pc:sldMkLst>
          <pc:docMk/>
          <pc:sldMk cId="4253699306" sldId="353"/>
        </pc:sldMkLst>
        <pc:spChg chg="mod">
          <ac:chgData name="Mark Zimmermann" userId="27fa454f-97d9-46ec-9fb3-fd9c22b9a524" providerId="ADAL" clId="{B04AAD21-9AB8-174A-A9DD-A68C94E9A400}" dt="2021-03-22T19:12:00.623" v="229" actId="20577"/>
          <ac:spMkLst>
            <pc:docMk/>
            <pc:sldMk cId="4253699306" sldId="353"/>
            <ac:spMk id="6" creationId="{3A9605B5-F81F-3946-B0D5-305DCE9FC6B0}"/>
          </ac:spMkLst>
        </pc:spChg>
      </pc:sldChg>
      <pc:sldChg chg="modSp add">
        <pc:chgData name="Mark Zimmermann" userId="27fa454f-97d9-46ec-9fb3-fd9c22b9a524" providerId="ADAL" clId="{B04AAD21-9AB8-174A-A9DD-A68C94E9A400}" dt="2021-03-22T19:13:59.479" v="264"/>
        <pc:sldMkLst>
          <pc:docMk/>
          <pc:sldMk cId="2529651165" sldId="354"/>
        </pc:sldMkLst>
        <pc:spChg chg="mod">
          <ac:chgData name="Mark Zimmermann" userId="27fa454f-97d9-46ec-9fb3-fd9c22b9a524" providerId="ADAL" clId="{B04AAD21-9AB8-174A-A9DD-A68C94E9A400}" dt="2021-03-22T19:13:59.479" v="264"/>
          <ac:spMkLst>
            <pc:docMk/>
            <pc:sldMk cId="2529651165" sldId="354"/>
            <ac:spMk id="6" creationId="{3A9605B5-F81F-3946-B0D5-305DCE9FC6B0}"/>
          </ac:spMkLst>
        </pc:spChg>
      </pc:sldChg>
    </pc:docChg>
  </pc:docChgLst>
  <pc:docChgLst>
    <pc:chgData name="Mark Zimmermann" userId="27fa454f-97d9-46ec-9fb3-fd9c22b9a524" providerId="ADAL" clId="{C5A2B7D4-44F4-2842-8902-B71DF4998B94}"/>
    <pc:docChg chg="addSld modSld modMainMaster modNotesMaster">
      <pc:chgData name="Mark Zimmermann" userId="27fa454f-97d9-46ec-9fb3-fd9c22b9a524" providerId="ADAL" clId="{C5A2B7D4-44F4-2842-8902-B71DF4998B94}" dt="2023-06-15T19:37:09.620" v="91" actId="2711"/>
      <pc:docMkLst>
        <pc:docMk/>
      </pc:docMkLst>
      <pc:sldChg chg="modSp mod setBg modNotes">
        <pc:chgData name="Mark Zimmermann" userId="27fa454f-97d9-46ec-9fb3-fd9c22b9a524" providerId="ADAL" clId="{C5A2B7D4-44F4-2842-8902-B71DF4998B94}" dt="2023-06-15T19:35:03.724" v="90"/>
        <pc:sldMkLst>
          <pc:docMk/>
          <pc:sldMk cId="1366218097" sldId="340"/>
        </pc:sldMkLst>
        <pc:spChg chg="mod">
          <ac:chgData name="Mark Zimmermann" userId="27fa454f-97d9-46ec-9fb3-fd9c22b9a524" providerId="ADAL" clId="{C5A2B7D4-44F4-2842-8902-B71DF4998B94}" dt="2023-06-15T19:34:53.049" v="88" actId="1076"/>
          <ac:spMkLst>
            <pc:docMk/>
            <pc:sldMk cId="1366218097" sldId="340"/>
            <ac:spMk id="3" creationId="{E48369E5-8B24-A54C-ADCE-BD3A0F9388C2}"/>
          </ac:spMkLst>
        </pc:spChg>
      </pc:sldChg>
      <pc:sldChg chg="modSp mod setBg">
        <pc:chgData name="Mark Zimmermann" userId="27fa454f-97d9-46ec-9fb3-fd9c22b9a524" providerId="ADAL" clId="{C5A2B7D4-44F4-2842-8902-B71DF4998B94}" dt="2023-06-15T19:37:09.620" v="91" actId="2711"/>
        <pc:sldMkLst>
          <pc:docMk/>
          <pc:sldMk cId="763107428" sldId="341"/>
        </pc:sldMkLst>
        <pc:spChg chg="mod">
          <ac:chgData name="Mark Zimmermann" userId="27fa454f-97d9-46ec-9fb3-fd9c22b9a524" providerId="ADAL" clId="{C5A2B7D4-44F4-2842-8902-B71DF4998B94}" dt="2023-06-15T19:37:09.620" v="91" actId="2711"/>
          <ac:spMkLst>
            <pc:docMk/>
            <pc:sldMk cId="763107428" sldId="341"/>
            <ac:spMk id="2" creationId="{F1E44DBE-D7E4-7647-8BE3-D504C267AC09}"/>
          </ac:spMkLst>
        </pc:spChg>
      </pc:sldChg>
      <pc:sldChg chg="setBg">
        <pc:chgData name="Mark Zimmermann" userId="27fa454f-97d9-46ec-9fb3-fd9c22b9a524" providerId="ADAL" clId="{C5A2B7D4-44F4-2842-8902-B71DF4998B94}" dt="2023-06-15T19:27:08.358" v="2"/>
        <pc:sldMkLst>
          <pc:docMk/>
          <pc:sldMk cId="1326427633" sldId="351"/>
        </pc:sldMkLst>
      </pc:sldChg>
      <pc:sldChg chg="modSp setBg">
        <pc:chgData name="Mark Zimmermann" userId="27fa454f-97d9-46ec-9fb3-fd9c22b9a524" providerId="ADAL" clId="{C5A2B7D4-44F4-2842-8902-B71DF4998B94}" dt="2023-06-15T19:27:33.705" v="6"/>
        <pc:sldMkLst>
          <pc:docMk/>
          <pc:sldMk cId="2331119031" sldId="352"/>
        </pc:sldMkLst>
        <pc:spChg chg="mod">
          <ac:chgData name="Mark Zimmermann" userId="27fa454f-97d9-46ec-9fb3-fd9c22b9a524" providerId="ADAL" clId="{C5A2B7D4-44F4-2842-8902-B71DF4998B94}" dt="2023-06-15T19:26:46.393" v="0"/>
          <ac:spMkLst>
            <pc:docMk/>
            <pc:sldMk cId="2331119031" sldId="352"/>
            <ac:spMk id="2" creationId="{F1E44DBE-D7E4-7647-8BE3-D504C267AC09}"/>
          </ac:spMkLst>
        </pc:spChg>
      </pc:sldChg>
      <pc:sldChg chg="modSp setBg">
        <pc:chgData name="Mark Zimmermann" userId="27fa454f-97d9-46ec-9fb3-fd9c22b9a524" providerId="ADAL" clId="{C5A2B7D4-44F4-2842-8902-B71DF4998B94}" dt="2023-06-15T19:27:56.156" v="8"/>
        <pc:sldMkLst>
          <pc:docMk/>
          <pc:sldMk cId="202579569" sldId="353"/>
        </pc:sldMkLst>
        <pc:spChg chg="mod">
          <ac:chgData name="Mark Zimmermann" userId="27fa454f-97d9-46ec-9fb3-fd9c22b9a524" providerId="ADAL" clId="{C5A2B7D4-44F4-2842-8902-B71DF4998B94}" dt="2023-06-15T19:26:46.393" v="0"/>
          <ac:spMkLst>
            <pc:docMk/>
            <pc:sldMk cId="202579569" sldId="353"/>
            <ac:spMk id="2" creationId="{F1E44DBE-D7E4-7647-8BE3-D504C267AC09}"/>
          </ac:spMkLst>
        </pc:spChg>
      </pc:sldChg>
      <pc:sldChg chg="modSp setBg">
        <pc:chgData name="Mark Zimmermann" userId="27fa454f-97d9-46ec-9fb3-fd9c22b9a524" providerId="ADAL" clId="{C5A2B7D4-44F4-2842-8902-B71DF4998B94}" dt="2023-06-15T19:28:03.781" v="10"/>
        <pc:sldMkLst>
          <pc:docMk/>
          <pc:sldMk cId="2734743627" sldId="354"/>
        </pc:sldMkLst>
        <pc:spChg chg="mod">
          <ac:chgData name="Mark Zimmermann" userId="27fa454f-97d9-46ec-9fb3-fd9c22b9a524" providerId="ADAL" clId="{C5A2B7D4-44F4-2842-8902-B71DF4998B94}" dt="2023-06-15T19:26:46.393" v="0"/>
          <ac:spMkLst>
            <pc:docMk/>
            <pc:sldMk cId="2734743627" sldId="354"/>
            <ac:spMk id="2" creationId="{F1E44DBE-D7E4-7647-8BE3-D504C267AC09}"/>
          </ac:spMkLst>
        </pc:spChg>
      </pc:sldChg>
      <pc:sldChg chg="modSp setBg">
        <pc:chgData name="Mark Zimmermann" userId="27fa454f-97d9-46ec-9fb3-fd9c22b9a524" providerId="ADAL" clId="{C5A2B7D4-44F4-2842-8902-B71DF4998B94}" dt="2023-06-15T19:28:10.430" v="12"/>
        <pc:sldMkLst>
          <pc:docMk/>
          <pc:sldMk cId="3995452982" sldId="355"/>
        </pc:sldMkLst>
        <pc:spChg chg="mod">
          <ac:chgData name="Mark Zimmermann" userId="27fa454f-97d9-46ec-9fb3-fd9c22b9a524" providerId="ADAL" clId="{C5A2B7D4-44F4-2842-8902-B71DF4998B94}" dt="2023-06-15T19:26:46.393" v="0"/>
          <ac:spMkLst>
            <pc:docMk/>
            <pc:sldMk cId="3995452982" sldId="355"/>
            <ac:spMk id="2" creationId="{F1E44DBE-D7E4-7647-8BE3-D504C267AC09}"/>
          </ac:spMkLst>
        </pc:spChg>
      </pc:sldChg>
      <pc:sldChg chg="modSp setBg">
        <pc:chgData name="Mark Zimmermann" userId="27fa454f-97d9-46ec-9fb3-fd9c22b9a524" providerId="ADAL" clId="{C5A2B7D4-44F4-2842-8902-B71DF4998B94}" dt="2023-06-15T19:28:19.133" v="14"/>
        <pc:sldMkLst>
          <pc:docMk/>
          <pc:sldMk cId="3450808560" sldId="356"/>
        </pc:sldMkLst>
        <pc:spChg chg="mod">
          <ac:chgData name="Mark Zimmermann" userId="27fa454f-97d9-46ec-9fb3-fd9c22b9a524" providerId="ADAL" clId="{C5A2B7D4-44F4-2842-8902-B71DF4998B94}" dt="2023-06-15T19:26:46.393" v="0"/>
          <ac:spMkLst>
            <pc:docMk/>
            <pc:sldMk cId="3450808560" sldId="356"/>
            <ac:spMk id="2" creationId="{F1E44DBE-D7E4-7647-8BE3-D504C267AC09}"/>
          </ac:spMkLst>
        </pc:spChg>
      </pc:sldChg>
      <pc:sldChg chg="modSp mod setBg modNotes">
        <pc:chgData name="Mark Zimmermann" userId="27fa454f-97d9-46ec-9fb3-fd9c22b9a524" providerId="ADAL" clId="{C5A2B7D4-44F4-2842-8902-B71DF4998B94}" dt="2023-06-15T19:29:25.759" v="24"/>
        <pc:sldMkLst>
          <pc:docMk/>
          <pc:sldMk cId="3306197683" sldId="357"/>
        </pc:sldMkLst>
        <pc:spChg chg="mod">
          <ac:chgData name="Mark Zimmermann" userId="27fa454f-97d9-46ec-9fb3-fd9c22b9a524" providerId="ADAL" clId="{C5A2B7D4-44F4-2842-8902-B71DF4998B94}" dt="2023-06-15T19:29:18.355" v="22" actId="1076"/>
          <ac:spMkLst>
            <pc:docMk/>
            <pc:sldMk cId="3306197683" sldId="357"/>
            <ac:spMk id="2" creationId="{F1E44DBE-D7E4-7647-8BE3-D504C267AC09}"/>
          </ac:spMkLst>
        </pc:spChg>
      </pc:sldChg>
      <pc:sldChg chg="modSp setBg modNotes">
        <pc:chgData name="Mark Zimmermann" userId="27fa454f-97d9-46ec-9fb3-fd9c22b9a524" providerId="ADAL" clId="{C5A2B7D4-44F4-2842-8902-B71DF4998B94}" dt="2023-06-15T19:29:42.457" v="26"/>
        <pc:sldMkLst>
          <pc:docMk/>
          <pc:sldMk cId="1216008263" sldId="359"/>
        </pc:sldMkLst>
        <pc:spChg chg="mod">
          <ac:chgData name="Mark Zimmermann" userId="27fa454f-97d9-46ec-9fb3-fd9c22b9a524" providerId="ADAL" clId="{C5A2B7D4-44F4-2842-8902-B71DF4998B94}" dt="2023-06-15T19:26:46.393" v="0"/>
          <ac:spMkLst>
            <pc:docMk/>
            <pc:sldMk cId="1216008263" sldId="359"/>
            <ac:spMk id="2" creationId="{F1E44DBE-D7E4-7647-8BE3-D504C267AC09}"/>
          </ac:spMkLst>
        </pc:spChg>
      </pc:sldChg>
      <pc:sldChg chg="modSp setBg modNotes">
        <pc:chgData name="Mark Zimmermann" userId="27fa454f-97d9-46ec-9fb3-fd9c22b9a524" providerId="ADAL" clId="{C5A2B7D4-44F4-2842-8902-B71DF4998B94}" dt="2023-06-15T19:29:53.254" v="28"/>
        <pc:sldMkLst>
          <pc:docMk/>
          <pc:sldMk cId="4018120068" sldId="361"/>
        </pc:sldMkLst>
        <pc:spChg chg="mod">
          <ac:chgData name="Mark Zimmermann" userId="27fa454f-97d9-46ec-9fb3-fd9c22b9a524" providerId="ADAL" clId="{C5A2B7D4-44F4-2842-8902-B71DF4998B94}" dt="2023-06-15T19:26:46.393" v="0"/>
          <ac:spMkLst>
            <pc:docMk/>
            <pc:sldMk cId="4018120068" sldId="361"/>
            <ac:spMk id="2" creationId="{F1E44DBE-D7E4-7647-8BE3-D504C267AC09}"/>
          </ac:spMkLst>
        </pc:spChg>
      </pc:sldChg>
      <pc:sldChg chg="modSp setBg modNotes">
        <pc:chgData name="Mark Zimmermann" userId="27fa454f-97d9-46ec-9fb3-fd9c22b9a524" providerId="ADAL" clId="{C5A2B7D4-44F4-2842-8902-B71DF4998B94}" dt="2023-06-15T19:30:10.153" v="32"/>
        <pc:sldMkLst>
          <pc:docMk/>
          <pc:sldMk cId="1333426726" sldId="362"/>
        </pc:sldMkLst>
        <pc:spChg chg="mod">
          <ac:chgData name="Mark Zimmermann" userId="27fa454f-97d9-46ec-9fb3-fd9c22b9a524" providerId="ADAL" clId="{C5A2B7D4-44F4-2842-8902-B71DF4998B94}" dt="2023-06-15T19:26:46.393" v="0"/>
          <ac:spMkLst>
            <pc:docMk/>
            <pc:sldMk cId="1333426726" sldId="362"/>
            <ac:spMk id="2" creationId="{F1E44DBE-D7E4-7647-8BE3-D504C267AC09}"/>
          </ac:spMkLst>
        </pc:spChg>
      </pc:sldChg>
      <pc:sldChg chg="modSp setBg modNotes">
        <pc:chgData name="Mark Zimmermann" userId="27fa454f-97d9-46ec-9fb3-fd9c22b9a524" providerId="ADAL" clId="{C5A2B7D4-44F4-2842-8902-B71DF4998B94}" dt="2023-06-15T19:30:33.989" v="36"/>
        <pc:sldMkLst>
          <pc:docMk/>
          <pc:sldMk cId="681256093" sldId="363"/>
        </pc:sldMkLst>
        <pc:spChg chg="mod">
          <ac:chgData name="Mark Zimmermann" userId="27fa454f-97d9-46ec-9fb3-fd9c22b9a524" providerId="ADAL" clId="{C5A2B7D4-44F4-2842-8902-B71DF4998B94}" dt="2023-06-15T19:26:46.393" v="0"/>
          <ac:spMkLst>
            <pc:docMk/>
            <pc:sldMk cId="681256093" sldId="363"/>
            <ac:spMk id="2" creationId="{F1E44DBE-D7E4-7647-8BE3-D504C267AC09}"/>
          </ac:spMkLst>
        </pc:spChg>
      </pc:sldChg>
      <pc:sldChg chg="modSp setBg modNotes">
        <pc:chgData name="Mark Zimmermann" userId="27fa454f-97d9-46ec-9fb3-fd9c22b9a524" providerId="ADAL" clId="{C5A2B7D4-44F4-2842-8902-B71DF4998B94}" dt="2023-06-15T19:31:09.528" v="42"/>
        <pc:sldMkLst>
          <pc:docMk/>
          <pc:sldMk cId="4129506345" sldId="364"/>
        </pc:sldMkLst>
        <pc:spChg chg="mod">
          <ac:chgData name="Mark Zimmermann" userId="27fa454f-97d9-46ec-9fb3-fd9c22b9a524" providerId="ADAL" clId="{C5A2B7D4-44F4-2842-8902-B71DF4998B94}" dt="2023-06-15T19:26:46.393" v="0"/>
          <ac:spMkLst>
            <pc:docMk/>
            <pc:sldMk cId="4129506345" sldId="364"/>
            <ac:spMk id="2" creationId="{F1E44DBE-D7E4-7647-8BE3-D504C267AC09}"/>
          </ac:spMkLst>
        </pc:spChg>
      </pc:sldChg>
      <pc:sldChg chg="modSp setBg modNotes">
        <pc:chgData name="Mark Zimmermann" userId="27fa454f-97d9-46ec-9fb3-fd9c22b9a524" providerId="ADAL" clId="{C5A2B7D4-44F4-2842-8902-B71DF4998B94}" dt="2023-06-15T19:31:39.861" v="48"/>
        <pc:sldMkLst>
          <pc:docMk/>
          <pc:sldMk cId="1120596972" sldId="365"/>
        </pc:sldMkLst>
        <pc:spChg chg="mod">
          <ac:chgData name="Mark Zimmermann" userId="27fa454f-97d9-46ec-9fb3-fd9c22b9a524" providerId="ADAL" clId="{C5A2B7D4-44F4-2842-8902-B71DF4998B94}" dt="2023-06-15T19:26:46.393" v="0"/>
          <ac:spMkLst>
            <pc:docMk/>
            <pc:sldMk cId="1120596972" sldId="365"/>
            <ac:spMk id="2" creationId="{F1E44DBE-D7E4-7647-8BE3-D504C267AC09}"/>
          </ac:spMkLst>
        </pc:spChg>
      </pc:sldChg>
      <pc:sldChg chg="modSp setBg modNotes">
        <pc:chgData name="Mark Zimmermann" userId="27fa454f-97d9-46ec-9fb3-fd9c22b9a524" providerId="ADAL" clId="{C5A2B7D4-44F4-2842-8902-B71DF4998B94}" dt="2023-06-15T19:31:48.003" v="50"/>
        <pc:sldMkLst>
          <pc:docMk/>
          <pc:sldMk cId="2560512416" sldId="366"/>
        </pc:sldMkLst>
        <pc:spChg chg="mod">
          <ac:chgData name="Mark Zimmermann" userId="27fa454f-97d9-46ec-9fb3-fd9c22b9a524" providerId="ADAL" clId="{C5A2B7D4-44F4-2842-8902-B71DF4998B94}" dt="2023-06-15T19:26:46.393" v="0"/>
          <ac:spMkLst>
            <pc:docMk/>
            <pc:sldMk cId="2560512416" sldId="366"/>
            <ac:spMk id="2" creationId="{F1E44DBE-D7E4-7647-8BE3-D504C267AC09}"/>
          </ac:spMkLst>
        </pc:spChg>
      </pc:sldChg>
      <pc:sldChg chg="modSp setBg modNotes">
        <pc:chgData name="Mark Zimmermann" userId="27fa454f-97d9-46ec-9fb3-fd9c22b9a524" providerId="ADAL" clId="{C5A2B7D4-44F4-2842-8902-B71DF4998B94}" dt="2023-06-15T19:31:55.529" v="52"/>
        <pc:sldMkLst>
          <pc:docMk/>
          <pc:sldMk cId="3260139628" sldId="367"/>
        </pc:sldMkLst>
        <pc:spChg chg="mod">
          <ac:chgData name="Mark Zimmermann" userId="27fa454f-97d9-46ec-9fb3-fd9c22b9a524" providerId="ADAL" clId="{C5A2B7D4-44F4-2842-8902-B71DF4998B94}" dt="2023-06-15T19:26:46.393" v="0"/>
          <ac:spMkLst>
            <pc:docMk/>
            <pc:sldMk cId="3260139628" sldId="367"/>
            <ac:spMk id="2" creationId="{F1E44DBE-D7E4-7647-8BE3-D504C267AC09}"/>
          </ac:spMkLst>
        </pc:spChg>
      </pc:sldChg>
      <pc:sldChg chg="modSp setBg modNotes">
        <pc:chgData name="Mark Zimmermann" userId="27fa454f-97d9-46ec-9fb3-fd9c22b9a524" providerId="ADAL" clId="{C5A2B7D4-44F4-2842-8902-B71DF4998B94}" dt="2023-06-15T19:32:02.669" v="54"/>
        <pc:sldMkLst>
          <pc:docMk/>
          <pc:sldMk cId="3805281716" sldId="368"/>
        </pc:sldMkLst>
        <pc:spChg chg="mod">
          <ac:chgData name="Mark Zimmermann" userId="27fa454f-97d9-46ec-9fb3-fd9c22b9a524" providerId="ADAL" clId="{C5A2B7D4-44F4-2842-8902-B71DF4998B94}" dt="2023-06-15T19:26:46.393" v="0"/>
          <ac:spMkLst>
            <pc:docMk/>
            <pc:sldMk cId="3805281716" sldId="368"/>
            <ac:spMk id="2" creationId="{F1E44DBE-D7E4-7647-8BE3-D504C267AC09}"/>
          </ac:spMkLst>
        </pc:spChg>
      </pc:sldChg>
      <pc:sldChg chg="modSp setBg modNotes">
        <pc:chgData name="Mark Zimmermann" userId="27fa454f-97d9-46ec-9fb3-fd9c22b9a524" providerId="ADAL" clId="{C5A2B7D4-44F4-2842-8902-B71DF4998B94}" dt="2023-06-15T19:32:11.154" v="56"/>
        <pc:sldMkLst>
          <pc:docMk/>
          <pc:sldMk cId="1848716382" sldId="369"/>
        </pc:sldMkLst>
        <pc:spChg chg="mod">
          <ac:chgData name="Mark Zimmermann" userId="27fa454f-97d9-46ec-9fb3-fd9c22b9a524" providerId="ADAL" clId="{C5A2B7D4-44F4-2842-8902-B71DF4998B94}" dt="2023-06-15T19:26:46.393" v="0"/>
          <ac:spMkLst>
            <pc:docMk/>
            <pc:sldMk cId="1848716382" sldId="369"/>
            <ac:spMk id="2" creationId="{F1E44DBE-D7E4-7647-8BE3-D504C267AC09}"/>
          </ac:spMkLst>
        </pc:spChg>
      </pc:sldChg>
      <pc:sldChg chg="modSp setBg modNotes">
        <pc:chgData name="Mark Zimmermann" userId="27fa454f-97d9-46ec-9fb3-fd9c22b9a524" providerId="ADAL" clId="{C5A2B7D4-44F4-2842-8902-B71DF4998B94}" dt="2023-06-15T19:32:28.177" v="58"/>
        <pc:sldMkLst>
          <pc:docMk/>
          <pc:sldMk cId="370711302" sldId="372"/>
        </pc:sldMkLst>
        <pc:spChg chg="mod">
          <ac:chgData name="Mark Zimmermann" userId="27fa454f-97d9-46ec-9fb3-fd9c22b9a524" providerId="ADAL" clId="{C5A2B7D4-44F4-2842-8902-B71DF4998B94}" dt="2023-06-15T19:26:46.393" v="0"/>
          <ac:spMkLst>
            <pc:docMk/>
            <pc:sldMk cId="370711302" sldId="372"/>
            <ac:spMk id="2" creationId="{F1E44DBE-D7E4-7647-8BE3-D504C267AC09}"/>
          </ac:spMkLst>
        </pc:spChg>
      </pc:sldChg>
      <pc:sldChg chg="modSp setBg modNotes">
        <pc:chgData name="Mark Zimmermann" userId="27fa454f-97d9-46ec-9fb3-fd9c22b9a524" providerId="ADAL" clId="{C5A2B7D4-44F4-2842-8902-B71DF4998B94}" dt="2023-06-15T19:33:50.107" v="74"/>
        <pc:sldMkLst>
          <pc:docMk/>
          <pc:sldMk cId="1392842449" sldId="373"/>
        </pc:sldMkLst>
        <pc:spChg chg="mod">
          <ac:chgData name="Mark Zimmermann" userId="27fa454f-97d9-46ec-9fb3-fd9c22b9a524" providerId="ADAL" clId="{C5A2B7D4-44F4-2842-8902-B71DF4998B94}" dt="2023-06-15T19:26:46.393" v="0"/>
          <ac:spMkLst>
            <pc:docMk/>
            <pc:sldMk cId="1392842449" sldId="373"/>
            <ac:spMk id="2" creationId="{F1E44DBE-D7E4-7647-8BE3-D504C267AC09}"/>
          </ac:spMkLst>
        </pc:spChg>
      </pc:sldChg>
      <pc:sldChg chg="modSp setBg modNotes">
        <pc:chgData name="Mark Zimmermann" userId="27fa454f-97d9-46ec-9fb3-fd9c22b9a524" providerId="ADAL" clId="{C5A2B7D4-44F4-2842-8902-B71DF4998B94}" dt="2023-06-15T19:33:57.909" v="76"/>
        <pc:sldMkLst>
          <pc:docMk/>
          <pc:sldMk cId="2983573687" sldId="375"/>
        </pc:sldMkLst>
        <pc:spChg chg="mod">
          <ac:chgData name="Mark Zimmermann" userId="27fa454f-97d9-46ec-9fb3-fd9c22b9a524" providerId="ADAL" clId="{C5A2B7D4-44F4-2842-8902-B71DF4998B94}" dt="2023-06-15T19:26:46.393" v="0"/>
          <ac:spMkLst>
            <pc:docMk/>
            <pc:sldMk cId="2983573687" sldId="375"/>
            <ac:spMk id="2" creationId="{F1E44DBE-D7E4-7647-8BE3-D504C267AC09}"/>
          </ac:spMkLst>
        </pc:spChg>
      </pc:sldChg>
      <pc:sldChg chg="modSp setBg modNotes">
        <pc:chgData name="Mark Zimmermann" userId="27fa454f-97d9-46ec-9fb3-fd9c22b9a524" providerId="ADAL" clId="{C5A2B7D4-44F4-2842-8902-B71DF4998B94}" dt="2023-06-15T19:34:04.737" v="78"/>
        <pc:sldMkLst>
          <pc:docMk/>
          <pc:sldMk cId="1372038703" sldId="381"/>
        </pc:sldMkLst>
        <pc:spChg chg="mod">
          <ac:chgData name="Mark Zimmermann" userId="27fa454f-97d9-46ec-9fb3-fd9c22b9a524" providerId="ADAL" clId="{C5A2B7D4-44F4-2842-8902-B71DF4998B94}" dt="2023-06-15T19:26:46.393" v="0"/>
          <ac:spMkLst>
            <pc:docMk/>
            <pc:sldMk cId="1372038703" sldId="381"/>
            <ac:spMk id="2" creationId="{F1E44DBE-D7E4-7647-8BE3-D504C267AC09}"/>
          </ac:spMkLst>
        </pc:spChg>
      </pc:sldChg>
      <pc:sldChg chg="modSp mod setBg modNotes">
        <pc:chgData name="Mark Zimmermann" userId="27fa454f-97d9-46ec-9fb3-fd9c22b9a524" providerId="ADAL" clId="{C5A2B7D4-44F4-2842-8902-B71DF4998B94}" dt="2023-06-15T19:34:20.971" v="81"/>
        <pc:sldMkLst>
          <pc:docMk/>
          <pc:sldMk cId="3993688311" sldId="382"/>
        </pc:sldMkLst>
        <pc:spChg chg="mod">
          <ac:chgData name="Mark Zimmermann" userId="27fa454f-97d9-46ec-9fb3-fd9c22b9a524" providerId="ADAL" clId="{C5A2B7D4-44F4-2842-8902-B71DF4998B94}" dt="2023-06-15T19:34:09.978" v="79" actId="1076"/>
          <ac:spMkLst>
            <pc:docMk/>
            <pc:sldMk cId="3993688311" sldId="382"/>
            <ac:spMk id="2" creationId="{F1E44DBE-D7E4-7647-8BE3-D504C267AC09}"/>
          </ac:spMkLst>
        </pc:spChg>
      </pc:sldChg>
      <pc:sldChg chg="modSp setBg modNotes">
        <pc:chgData name="Mark Zimmermann" userId="27fa454f-97d9-46ec-9fb3-fd9c22b9a524" providerId="ADAL" clId="{C5A2B7D4-44F4-2842-8902-B71DF4998B94}" dt="2023-06-15T19:34:30.981" v="83"/>
        <pc:sldMkLst>
          <pc:docMk/>
          <pc:sldMk cId="1778629379" sldId="383"/>
        </pc:sldMkLst>
        <pc:spChg chg="mod">
          <ac:chgData name="Mark Zimmermann" userId="27fa454f-97d9-46ec-9fb3-fd9c22b9a524" providerId="ADAL" clId="{C5A2B7D4-44F4-2842-8902-B71DF4998B94}" dt="2023-06-15T19:26:46.393" v="0"/>
          <ac:spMkLst>
            <pc:docMk/>
            <pc:sldMk cId="1778629379" sldId="383"/>
            <ac:spMk id="2" creationId="{F1E44DBE-D7E4-7647-8BE3-D504C267AC09}"/>
          </ac:spMkLst>
        </pc:spChg>
      </pc:sldChg>
      <pc:sldChg chg="modSp setBg modNotes">
        <pc:chgData name="Mark Zimmermann" userId="27fa454f-97d9-46ec-9fb3-fd9c22b9a524" providerId="ADAL" clId="{C5A2B7D4-44F4-2842-8902-B71DF4998B94}" dt="2023-06-15T19:34:39.190" v="85"/>
        <pc:sldMkLst>
          <pc:docMk/>
          <pc:sldMk cId="3900095598" sldId="384"/>
        </pc:sldMkLst>
        <pc:spChg chg="mod">
          <ac:chgData name="Mark Zimmermann" userId="27fa454f-97d9-46ec-9fb3-fd9c22b9a524" providerId="ADAL" clId="{C5A2B7D4-44F4-2842-8902-B71DF4998B94}" dt="2023-06-15T19:26:46.393" v="0"/>
          <ac:spMkLst>
            <pc:docMk/>
            <pc:sldMk cId="3900095598" sldId="384"/>
            <ac:spMk id="2" creationId="{F1E44DBE-D7E4-7647-8BE3-D504C267AC09}"/>
          </ac:spMkLst>
        </pc:spChg>
      </pc:sldChg>
      <pc:sldChg chg="modSp setBg modNotes">
        <pc:chgData name="Mark Zimmermann" userId="27fa454f-97d9-46ec-9fb3-fd9c22b9a524" providerId="ADAL" clId="{C5A2B7D4-44F4-2842-8902-B71DF4998B94}" dt="2023-06-15T19:30:01.131" v="30"/>
        <pc:sldMkLst>
          <pc:docMk/>
          <pc:sldMk cId="838896132" sldId="386"/>
        </pc:sldMkLst>
        <pc:spChg chg="mod">
          <ac:chgData name="Mark Zimmermann" userId="27fa454f-97d9-46ec-9fb3-fd9c22b9a524" providerId="ADAL" clId="{C5A2B7D4-44F4-2842-8902-B71DF4998B94}" dt="2023-06-15T19:26:46.393" v="0"/>
          <ac:spMkLst>
            <pc:docMk/>
            <pc:sldMk cId="838896132" sldId="386"/>
            <ac:spMk id="2" creationId="{F1E44DBE-D7E4-7647-8BE3-D504C267AC09}"/>
          </ac:spMkLst>
        </pc:spChg>
      </pc:sldChg>
      <pc:sldChg chg="modSp setBg modNotes">
        <pc:chgData name="Mark Zimmermann" userId="27fa454f-97d9-46ec-9fb3-fd9c22b9a524" providerId="ADAL" clId="{C5A2B7D4-44F4-2842-8902-B71DF4998B94}" dt="2023-06-15T19:30:49.955" v="38"/>
        <pc:sldMkLst>
          <pc:docMk/>
          <pc:sldMk cId="395380119" sldId="387"/>
        </pc:sldMkLst>
        <pc:spChg chg="mod">
          <ac:chgData name="Mark Zimmermann" userId="27fa454f-97d9-46ec-9fb3-fd9c22b9a524" providerId="ADAL" clId="{C5A2B7D4-44F4-2842-8902-B71DF4998B94}" dt="2023-06-15T19:26:46.393" v="0"/>
          <ac:spMkLst>
            <pc:docMk/>
            <pc:sldMk cId="395380119" sldId="387"/>
            <ac:spMk id="2" creationId="{F1E44DBE-D7E4-7647-8BE3-D504C267AC09}"/>
          </ac:spMkLst>
        </pc:spChg>
      </pc:sldChg>
      <pc:sldChg chg="modSp setBg modNotes">
        <pc:chgData name="Mark Zimmermann" userId="27fa454f-97d9-46ec-9fb3-fd9c22b9a524" providerId="ADAL" clId="{C5A2B7D4-44F4-2842-8902-B71DF4998B94}" dt="2023-06-15T19:31:23.801" v="44"/>
        <pc:sldMkLst>
          <pc:docMk/>
          <pc:sldMk cId="1611489397" sldId="388"/>
        </pc:sldMkLst>
        <pc:spChg chg="mod">
          <ac:chgData name="Mark Zimmermann" userId="27fa454f-97d9-46ec-9fb3-fd9c22b9a524" providerId="ADAL" clId="{C5A2B7D4-44F4-2842-8902-B71DF4998B94}" dt="2023-06-15T19:26:46.393" v="0"/>
          <ac:spMkLst>
            <pc:docMk/>
            <pc:sldMk cId="1611489397" sldId="388"/>
            <ac:spMk id="2" creationId="{F1E44DBE-D7E4-7647-8BE3-D504C267AC09}"/>
          </ac:spMkLst>
        </pc:spChg>
      </pc:sldChg>
      <pc:sldChg chg="modSp setBg modNotes">
        <pc:chgData name="Mark Zimmermann" userId="27fa454f-97d9-46ec-9fb3-fd9c22b9a524" providerId="ADAL" clId="{C5A2B7D4-44F4-2842-8902-B71DF4998B94}" dt="2023-06-15T19:32:36.069" v="60"/>
        <pc:sldMkLst>
          <pc:docMk/>
          <pc:sldMk cId="4290559557" sldId="389"/>
        </pc:sldMkLst>
        <pc:spChg chg="mod">
          <ac:chgData name="Mark Zimmermann" userId="27fa454f-97d9-46ec-9fb3-fd9c22b9a524" providerId="ADAL" clId="{C5A2B7D4-44F4-2842-8902-B71DF4998B94}" dt="2023-06-15T19:26:46.393" v="0"/>
          <ac:spMkLst>
            <pc:docMk/>
            <pc:sldMk cId="4290559557" sldId="389"/>
            <ac:spMk id="2" creationId="{F1E44DBE-D7E4-7647-8BE3-D504C267AC09}"/>
          </ac:spMkLst>
        </pc:spChg>
      </pc:sldChg>
      <pc:sldChg chg="modSp mod setBg modNotes">
        <pc:chgData name="Mark Zimmermann" userId="27fa454f-97d9-46ec-9fb3-fd9c22b9a524" providerId="ADAL" clId="{C5A2B7D4-44F4-2842-8902-B71DF4998B94}" dt="2023-06-15T19:32:57.805" v="64"/>
        <pc:sldMkLst>
          <pc:docMk/>
          <pc:sldMk cId="256693915" sldId="391"/>
        </pc:sldMkLst>
        <pc:spChg chg="mod">
          <ac:chgData name="Mark Zimmermann" userId="27fa454f-97d9-46ec-9fb3-fd9c22b9a524" providerId="ADAL" clId="{C5A2B7D4-44F4-2842-8902-B71DF4998B94}" dt="2023-06-15T19:32:49.856" v="62" actId="1076"/>
          <ac:spMkLst>
            <pc:docMk/>
            <pc:sldMk cId="256693915" sldId="391"/>
            <ac:spMk id="2" creationId="{F1E44DBE-D7E4-7647-8BE3-D504C267AC09}"/>
          </ac:spMkLst>
        </pc:spChg>
      </pc:sldChg>
      <pc:sldChg chg="modSp mod setBg">
        <pc:chgData name="Mark Zimmermann" userId="27fa454f-97d9-46ec-9fb3-fd9c22b9a524" providerId="ADAL" clId="{C5A2B7D4-44F4-2842-8902-B71DF4998B94}" dt="2023-06-15T19:28:44.990" v="18" actId="1076"/>
        <pc:sldMkLst>
          <pc:docMk/>
          <pc:sldMk cId="1493075934" sldId="392"/>
        </pc:sldMkLst>
        <pc:spChg chg="mod">
          <ac:chgData name="Mark Zimmermann" userId="27fa454f-97d9-46ec-9fb3-fd9c22b9a524" providerId="ADAL" clId="{C5A2B7D4-44F4-2842-8902-B71DF4998B94}" dt="2023-06-15T19:28:44.990" v="18" actId="1076"/>
          <ac:spMkLst>
            <pc:docMk/>
            <pc:sldMk cId="1493075934" sldId="392"/>
            <ac:spMk id="2" creationId="{F1E44DBE-D7E4-7647-8BE3-D504C267AC09}"/>
          </ac:spMkLst>
        </pc:spChg>
      </pc:sldChg>
      <pc:sldChg chg="modSp setBg modNotes">
        <pc:chgData name="Mark Zimmermann" userId="27fa454f-97d9-46ec-9fb3-fd9c22b9a524" providerId="ADAL" clId="{C5A2B7D4-44F4-2842-8902-B71DF4998B94}" dt="2023-06-15T19:30:20.326" v="34"/>
        <pc:sldMkLst>
          <pc:docMk/>
          <pc:sldMk cId="2250340086" sldId="393"/>
        </pc:sldMkLst>
        <pc:spChg chg="mod">
          <ac:chgData name="Mark Zimmermann" userId="27fa454f-97d9-46ec-9fb3-fd9c22b9a524" providerId="ADAL" clId="{C5A2B7D4-44F4-2842-8902-B71DF4998B94}" dt="2023-06-15T19:26:46.393" v="0"/>
          <ac:spMkLst>
            <pc:docMk/>
            <pc:sldMk cId="2250340086" sldId="393"/>
            <ac:spMk id="2" creationId="{F1E44DBE-D7E4-7647-8BE3-D504C267AC09}"/>
          </ac:spMkLst>
        </pc:spChg>
      </pc:sldChg>
      <pc:sldChg chg="modSp setBg modNotes">
        <pc:chgData name="Mark Zimmermann" userId="27fa454f-97d9-46ec-9fb3-fd9c22b9a524" providerId="ADAL" clId="{C5A2B7D4-44F4-2842-8902-B71DF4998B94}" dt="2023-06-15T19:30:58.225" v="40"/>
        <pc:sldMkLst>
          <pc:docMk/>
          <pc:sldMk cId="4047439500" sldId="394"/>
        </pc:sldMkLst>
        <pc:spChg chg="mod">
          <ac:chgData name="Mark Zimmermann" userId="27fa454f-97d9-46ec-9fb3-fd9c22b9a524" providerId="ADAL" clId="{C5A2B7D4-44F4-2842-8902-B71DF4998B94}" dt="2023-06-15T19:26:46.393" v="0"/>
          <ac:spMkLst>
            <pc:docMk/>
            <pc:sldMk cId="4047439500" sldId="394"/>
            <ac:spMk id="2" creationId="{F1E44DBE-D7E4-7647-8BE3-D504C267AC09}"/>
          </ac:spMkLst>
        </pc:spChg>
      </pc:sldChg>
      <pc:sldChg chg="modSp setBg modNotes">
        <pc:chgData name="Mark Zimmermann" userId="27fa454f-97d9-46ec-9fb3-fd9c22b9a524" providerId="ADAL" clId="{C5A2B7D4-44F4-2842-8902-B71DF4998B94}" dt="2023-06-15T19:31:32.352" v="46"/>
        <pc:sldMkLst>
          <pc:docMk/>
          <pc:sldMk cId="3442151451" sldId="395"/>
        </pc:sldMkLst>
        <pc:spChg chg="mod">
          <ac:chgData name="Mark Zimmermann" userId="27fa454f-97d9-46ec-9fb3-fd9c22b9a524" providerId="ADAL" clId="{C5A2B7D4-44F4-2842-8902-B71DF4998B94}" dt="2023-06-15T19:26:46.393" v="0"/>
          <ac:spMkLst>
            <pc:docMk/>
            <pc:sldMk cId="3442151451" sldId="395"/>
            <ac:spMk id="2" creationId="{F1E44DBE-D7E4-7647-8BE3-D504C267AC09}"/>
          </ac:spMkLst>
        </pc:spChg>
      </pc:sldChg>
      <pc:sldChg chg="modSp add mod">
        <pc:chgData name="Mark Zimmermann" userId="27fa454f-97d9-46ec-9fb3-fd9c22b9a524" providerId="ADAL" clId="{C5A2B7D4-44F4-2842-8902-B71DF4998B94}" dt="2023-06-15T19:28:54.517" v="20"/>
        <pc:sldMkLst>
          <pc:docMk/>
          <pc:sldMk cId="3632069262" sldId="396"/>
        </pc:sldMkLst>
        <pc:spChg chg="mod">
          <ac:chgData name="Mark Zimmermann" userId="27fa454f-97d9-46ec-9fb3-fd9c22b9a524" providerId="ADAL" clId="{C5A2B7D4-44F4-2842-8902-B71DF4998B94}" dt="2023-06-15T19:28:54.517" v="20"/>
          <ac:spMkLst>
            <pc:docMk/>
            <pc:sldMk cId="3632069262" sldId="396"/>
            <ac:spMk id="2" creationId="{F1E44DBE-D7E4-7647-8BE3-D504C267AC09}"/>
          </ac:spMkLst>
        </pc:spChg>
      </pc:sldChg>
      <pc:sldChg chg="modSp add mod">
        <pc:chgData name="Mark Zimmermann" userId="27fa454f-97d9-46ec-9fb3-fd9c22b9a524" providerId="ADAL" clId="{C5A2B7D4-44F4-2842-8902-B71DF4998B94}" dt="2023-06-15T19:33:16.729" v="67" actId="21"/>
        <pc:sldMkLst>
          <pc:docMk/>
          <pc:sldMk cId="256547010" sldId="397"/>
        </pc:sldMkLst>
        <pc:spChg chg="mod">
          <ac:chgData name="Mark Zimmermann" userId="27fa454f-97d9-46ec-9fb3-fd9c22b9a524" providerId="ADAL" clId="{C5A2B7D4-44F4-2842-8902-B71DF4998B94}" dt="2023-06-15T19:33:16.729" v="67" actId="21"/>
          <ac:spMkLst>
            <pc:docMk/>
            <pc:sldMk cId="256547010" sldId="397"/>
            <ac:spMk id="2" creationId="{F1E44DBE-D7E4-7647-8BE3-D504C267AC09}"/>
          </ac:spMkLst>
        </pc:spChg>
      </pc:sldChg>
      <pc:sldChg chg="modSp add mod">
        <pc:chgData name="Mark Zimmermann" userId="27fa454f-97d9-46ec-9fb3-fd9c22b9a524" providerId="ADAL" clId="{C5A2B7D4-44F4-2842-8902-B71DF4998B94}" dt="2023-06-15T19:33:39.820" v="72" actId="1076"/>
        <pc:sldMkLst>
          <pc:docMk/>
          <pc:sldMk cId="2328369585" sldId="398"/>
        </pc:sldMkLst>
        <pc:spChg chg="mod">
          <ac:chgData name="Mark Zimmermann" userId="27fa454f-97d9-46ec-9fb3-fd9c22b9a524" providerId="ADAL" clId="{C5A2B7D4-44F4-2842-8902-B71DF4998B94}" dt="2023-06-15T19:33:39.820" v="72" actId="1076"/>
          <ac:spMkLst>
            <pc:docMk/>
            <pc:sldMk cId="2328369585" sldId="398"/>
            <ac:spMk id="2" creationId="{F1E44DBE-D7E4-7647-8BE3-D504C267AC09}"/>
          </ac:spMkLst>
        </pc:spChg>
      </pc:sldChg>
      <pc:sldMasterChg chg="modSp modSldLayout">
        <pc:chgData name="Mark Zimmermann" userId="27fa454f-97d9-46ec-9fb3-fd9c22b9a524" providerId="ADAL" clId="{C5A2B7D4-44F4-2842-8902-B71DF4998B94}" dt="2023-06-15T19:26:46.393" v="0"/>
        <pc:sldMasterMkLst>
          <pc:docMk/>
          <pc:sldMasterMk cId="664828937" sldId="2147483733"/>
        </pc:sldMasterMkLst>
        <pc:spChg chg="mod">
          <ac:chgData name="Mark Zimmermann" userId="27fa454f-97d9-46ec-9fb3-fd9c22b9a524" providerId="ADAL" clId="{C5A2B7D4-44F4-2842-8902-B71DF4998B94}" dt="2023-06-15T19:26:46.393" v="0"/>
          <ac:spMkLst>
            <pc:docMk/>
            <pc:sldMasterMk cId="664828937" sldId="2147483733"/>
            <ac:spMk id="2" creationId="{05335799-7333-BAE7-2574-FB9157EFE46B}"/>
          </ac:spMkLst>
        </pc:spChg>
        <pc:spChg chg="mod">
          <ac:chgData name="Mark Zimmermann" userId="27fa454f-97d9-46ec-9fb3-fd9c22b9a524" providerId="ADAL" clId="{C5A2B7D4-44F4-2842-8902-B71DF4998B94}" dt="2023-06-15T19:26:46.393" v="0"/>
          <ac:spMkLst>
            <pc:docMk/>
            <pc:sldMasterMk cId="664828937" sldId="2147483733"/>
            <ac:spMk id="3" creationId="{602E7199-6CF5-2D6E-200B-1FF5D422D983}"/>
          </ac:spMkLst>
        </pc:spChg>
        <pc:spChg chg="mod">
          <ac:chgData name="Mark Zimmermann" userId="27fa454f-97d9-46ec-9fb3-fd9c22b9a524" providerId="ADAL" clId="{C5A2B7D4-44F4-2842-8902-B71DF4998B94}" dt="2023-06-15T19:26:46.393" v="0"/>
          <ac:spMkLst>
            <pc:docMk/>
            <pc:sldMasterMk cId="664828937" sldId="2147483733"/>
            <ac:spMk id="4" creationId="{78C586B4-F316-29AB-100A-A231C2F8E953}"/>
          </ac:spMkLst>
        </pc:spChg>
        <pc:spChg chg="mod">
          <ac:chgData name="Mark Zimmermann" userId="27fa454f-97d9-46ec-9fb3-fd9c22b9a524" providerId="ADAL" clId="{C5A2B7D4-44F4-2842-8902-B71DF4998B94}" dt="2023-06-15T19:26:46.393" v="0"/>
          <ac:spMkLst>
            <pc:docMk/>
            <pc:sldMasterMk cId="664828937" sldId="2147483733"/>
            <ac:spMk id="5" creationId="{BEE98F57-767C-E88C-97C7-5121FEF7504F}"/>
          </ac:spMkLst>
        </pc:spChg>
        <pc:spChg chg="mod">
          <ac:chgData name="Mark Zimmermann" userId="27fa454f-97d9-46ec-9fb3-fd9c22b9a524" providerId="ADAL" clId="{C5A2B7D4-44F4-2842-8902-B71DF4998B94}" dt="2023-06-15T19:26:46.393" v="0"/>
          <ac:spMkLst>
            <pc:docMk/>
            <pc:sldMasterMk cId="664828937" sldId="2147483733"/>
            <ac:spMk id="6" creationId="{A74D4951-7E2D-EA38-4551-193B03B2C0E2}"/>
          </ac:spMkLst>
        </pc:spChg>
        <pc:sldLayoutChg chg="modSp">
          <pc:chgData name="Mark Zimmermann" userId="27fa454f-97d9-46ec-9fb3-fd9c22b9a524" providerId="ADAL" clId="{C5A2B7D4-44F4-2842-8902-B71DF4998B94}" dt="2023-06-15T19:26:46.393" v="0"/>
          <pc:sldLayoutMkLst>
            <pc:docMk/>
            <pc:sldMasterMk cId="664828937" sldId="2147483709"/>
            <pc:sldLayoutMk cId="4236675187" sldId="2147483734"/>
          </pc:sldLayoutMkLst>
          <pc:spChg chg="mod">
            <ac:chgData name="Mark Zimmermann" userId="27fa454f-97d9-46ec-9fb3-fd9c22b9a524" providerId="ADAL" clId="{C5A2B7D4-44F4-2842-8902-B71DF4998B94}" dt="2023-06-15T19:26:46.393" v="0"/>
            <ac:spMkLst>
              <pc:docMk/>
              <pc:sldMasterMk cId="664828937" sldId="2147483709"/>
              <pc:sldLayoutMk cId="4236675187" sldId="2147483734"/>
              <ac:spMk id="2" creationId="{93BA4A4F-68BC-75B7-F5E4-0BAF571324FA}"/>
            </ac:spMkLst>
          </pc:spChg>
          <pc:spChg chg="mod">
            <ac:chgData name="Mark Zimmermann" userId="27fa454f-97d9-46ec-9fb3-fd9c22b9a524" providerId="ADAL" clId="{C5A2B7D4-44F4-2842-8902-B71DF4998B94}" dt="2023-06-15T19:26:46.393" v="0"/>
            <ac:spMkLst>
              <pc:docMk/>
              <pc:sldMasterMk cId="664828937" sldId="2147483709"/>
              <pc:sldLayoutMk cId="4236675187" sldId="2147483734"/>
              <ac:spMk id="3" creationId="{7D3F5D7F-F31C-BF16-7F2B-FD01196F0DC1}"/>
            </ac:spMkLst>
          </pc:spChg>
        </pc:sldLayoutChg>
        <pc:sldLayoutChg chg="modSp">
          <pc:chgData name="Mark Zimmermann" userId="27fa454f-97d9-46ec-9fb3-fd9c22b9a524" providerId="ADAL" clId="{C5A2B7D4-44F4-2842-8902-B71DF4998B94}" dt="2023-06-15T19:26:46.393" v="0"/>
          <pc:sldLayoutMkLst>
            <pc:docMk/>
            <pc:sldMasterMk cId="664828937" sldId="2147483709"/>
            <pc:sldLayoutMk cId="3910433653" sldId="2147483735"/>
          </pc:sldLayoutMkLst>
          <pc:spChg chg="mod">
            <ac:chgData name="Mark Zimmermann" userId="27fa454f-97d9-46ec-9fb3-fd9c22b9a524" providerId="ADAL" clId="{C5A2B7D4-44F4-2842-8902-B71DF4998B94}" dt="2023-06-15T19:26:46.393" v="0"/>
            <ac:spMkLst>
              <pc:docMk/>
              <pc:sldMasterMk cId="664828937" sldId="2147483709"/>
              <pc:sldLayoutMk cId="3910433653" sldId="2147483735"/>
              <ac:spMk id="2" creationId="{554C3015-FD23-673F-5BB7-0BB1D4EB0989}"/>
            </ac:spMkLst>
          </pc:spChg>
          <pc:spChg chg="mod">
            <ac:chgData name="Mark Zimmermann" userId="27fa454f-97d9-46ec-9fb3-fd9c22b9a524" providerId="ADAL" clId="{C5A2B7D4-44F4-2842-8902-B71DF4998B94}" dt="2023-06-15T19:26:46.393" v="0"/>
            <ac:spMkLst>
              <pc:docMk/>
              <pc:sldMasterMk cId="664828937" sldId="2147483709"/>
              <pc:sldLayoutMk cId="3910433653" sldId="2147483735"/>
              <ac:spMk id="3" creationId="{56215D2B-AC5F-7010-7539-83CA0281F926}"/>
            </ac:spMkLst>
          </pc:spChg>
        </pc:sldLayoutChg>
        <pc:sldLayoutChg chg="modSp">
          <pc:chgData name="Mark Zimmermann" userId="27fa454f-97d9-46ec-9fb3-fd9c22b9a524" providerId="ADAL" clId="{C5A2B7D4-44F4-2842-8902-B71DF4998B94}" dt="2023-06-15T19:26:46.393" v="0"/>
          <pc:sldLayoutMkLst>
            <pc:docMk/>
            <pc:sldMasterMk cId="664828937" sldId="2147483709"/>
            <pc:sldLayoutMk cId="2185866090" sldId="2147483736"/>
          </pc:sldLayoutMkLst>
          <pc:spChg chg="mod">
            <ac:chgData name="Mark Zimmermann" userId="27fa454f-97d9-46ec-9fb3-fd9c22b9a524" providerId="ADAL" clId="{C5A2B7D4-44F4-2842-8902-B71DF4998B94}" dt="2023-06-15T19:26:46.393" v="0"/>
            <ac:spMkLst>
              <pc:docMk/>
              <pc:sldMasterMk cId="664828937" sldId="2147483709"/>
              <pc:sldLayoutMk cId="2185866090" sldId="2147483736"/>
              <ac:spMk id="3" creationId="{6A48BC3D-F4C2-6B49-CD65-99009EA30E2C}"/>
            </ac:spMkLst>
          </pc:spChg>
          <pc:spChg chg="mod">
            <ac:chgData name="Mark Zimmermann" userId="27fa454f-97d9-46ec-9fb3-fd9c22b9a524" providerId="ADAL" clId="{C5A2B7D4-44F4-2842-8902-B71DF4998B94}" dt="2023-06-15T19:26:46.393" v="0"/>
            <ac:spMkLst>
              <pc:docMk/>
              <pc:sldMasterMk cId="664828937" sldId="2147483709"/>
              <pc:sldLayoutMk cId="2185866090" sldId="2147483736"/>
              <ac:spMk id="4" creationId="{A2286CD0-EC17-FBCD-9E77-54B644551D3E}"/>
            </ac:spMkLst>
          </pc:spChg>
        </pc:sldLayoutChg>
        <pc:sldLayoutChg chg="modSp">
          <pc:chgData name="Mark Zimmermann" userId="27fa454f-97d9-46ec-9fb3-fd9c22b9a524" providerId="ADAL" clId="{C5A2B7D4-44F4-2842-8902-B71DF4998B94}" dt="2023-06-15T19:26:46.393" v="0"/>
          <pc:sldLayoutMkLst>
            <pc:docMk/>
            <pc:sldMasterMk cId="664828937" sldId="2147483709"/>
            <pc:sldLayoutMk cId="1561953568" sldId="2147483737"/>
          </pc:sldLayoutMkLst>
          <pc:spChg chg="mod">
            <ac:chgData name="Mark Zimmermann" userId="27fa454f-97d9-46ec-9fb3-fd9c22b9a524" providerId="ADAL" clId="{C5A2B7D4-44F4-2842-8902-B71DF4998B94}" dt="2023-06-15T19:26:46.393" v="0"/>
            <ac:spMkLst>
              <pc:docMk/>
              <pc:sldMasterMk cId="664828937" sldId="2147483709"/>
              <pc:sldLayoutMk cId="1561953568" sldId="2147483737"/>
              <ac:spMk id="2" creationId="{7344823D-31BF-B16B-49E1-DCD21362B78D}"/>
            </ac:spMkLst>
          </pc:spChg>
          <pc:spChg chg="mod">
            <ac:chgData name="Mark Zimmermann" userId="27fa454f-97d9-46ec-9fb3-fd9c22b9a524" providerId="ADAL" clId="{C5A2B7D4-44F4-2842-8902-B71DF4998B94}" dt="2023-06-15T19:26:46.393" v="0"/>
            <ac:spMkLst>
              <pc:docMk/>
              <pc:sldMasterMk cId="664828937" sldId="2147483709"/>
              <pc:sldLayoutMk cId="1561953568" sldId="2147483737"/>
              <ac:spMk id="3" creationId="{E5B83C1A-3E82-E510-C068-D6C7DD39AB49}"/>
            </ac:spMkLst>
          </pc:spChg>
          <pc:spChg chg="mod">
            <ac:chgData name="Mark Zimmermann" userId="27fa454f-97d9-46ec-9fb3-fd9c22b9a524" providerId="ADAL" clId="{C5A2B7D4-44F4-2842-8902-B71DF4998B94}" dt="2023-06-15T19:26:46.393" v="0"/>
            <ac:spMkLst>
              <pc:docMk/>
              <pc:sldMasterMk cId="664828937" sldId="2147483709"/>
              <pc:sldLayoutMk cId="1561953568" sldId="2147483737"/>
              <ac:spMk id="4" creationId="{123FE259-BA86-23AA-D74F-35DFB64DCB53}"/>
            </ac:spMkLst>
          </pc:spChg>
          <pc:spChg chg="mod">
            <ac:chgData name="Mark Zimmermann" userId="27fa454f-97d9-46ec-9fb3-fd9c22b9a524" providerId="ADAL" clId="{C5A2B7D4-44F4-2842-8902-B71DF4998B94}" dt="2023-06-15T19:26:46.393" v="0"/>
            <ac:spMkLst>
              <pc:docMk/>
              <pc:sldMasterMk cId="664828937" sldId="2147483709"/>
              <pc:sldLayoutMk cId="1561953568" sldId="2147483737"/>
              <ac:spMk id="5" creationId="{FF368B81-34CF-A71A-CDAA-797BC603C627}"/>
            </ac:spMkLst>
          </pc:spChg>
          <pc:spChg chg="mod">
            <ac:chgData name="Mark Zimmermann" userId="27fa454f-97d9-46ec-9fb3-fd9c22b9a524" providerId="ADAL" clId="{C5A2B7D4-44F4-2842-8902-B71DF4998B94}" dt="2023-06-15T19:26:46.393" v="0"/>
            <ac:spMkLst>
              <pc:docMk/>
              <pc:sldMasterMk cId="664828937" sldId="2147483709"/>
              <pc:sldLayoutMk cId="1561953568" sldId="2147483737"/>
              <ac:spMk id="6" creationId="{61FDDF6B-0A38-0427-2A20-519E75651DBE}"/>
            </ac:spMkLst>
          </pc:spChg>
        </pc:sldLayoutChg>
        <pc:sldLayoutChg chg="modSp">
          <pc:chgData name="Mark Zimmermann" userId="27fa454f-97d9-46ec-9fb3-fd9c22b9a524" providerId="ADAL" clId="{C5A2B7D4-44F4-2842-8902-B71DF4998B94}" dt="2023-06-15T19:26:46.393" v="0"/>
          <pc:sldLayoutMkLst>
            <pc:docMk/>
            <pc:sldMasterMk cId="664828937" sldId="2147483709"/>
            <pc:sldLayoutMk cId="3011871074" sldId="2147483738"/>
          </pc:sldLayoutMkLst>
          <pc:spChg chg="mod">
            <ac:chgData name="Mark Zimmermann" userId="27fa454f-97d9-46ec-9fb3-fd9c22b9a524" providerId="ADAL" clId="{C5A2B7D4-44F4-2842-8902-B71DF4998B94}" dt="2023-06-15T19:26:46.393" v="0"/>
            <ac:spMkLst>
              <pc:docMk/>
              <pc:sldMasterMk cId="664828937" sldId="2147483709"/>
              <pc:sldLayoutMk cId="3011871074" sldId="2147483738"/>
              <ac:spMk id="2" creationId="{2BDB4A17-757A-7737-02D9-68839228D314}"/>
            </ac:spMkLst>
          </pc:spChg>
          <pc:spChg chg="mod">
            <ac:chgData name="Mark Zimmermann" userId="27fa454f-97d9-46ec-9fb3-fd9c22b9a524" providerId="ADAL" clId="{C5A2B7D4-44F4-2842-8902-B71DF4998B94}" dt="2023-06-15T19:26:46.393" v="0"/>
            <ac:spMkLst>
              <pc:docMk/>
              <pc:sldMasterMk cId="664828937" sldId="2147483709"/>
              <pc:sldLayoutMk cId="3011871074" sldId="2147483738"/>
              <ac:spMk id="3" creationId="{DF395677-7E8D-C208-462A-CCC3FD3A4DB4}"/>
            </ac:spMkLst>
          </pc:spChg>
          <pc:spChg chg="mod">
            <ac:chgData name="Mark Zimmermann" userId="27fa454f-97d9-46ec-9fb3-fd9c22b9a524" providerId="ADAL" clId="{C5A2B7D4-44F4-2842-8902-B71DF4998B94}" dt="2023-06-15T19:26:46.393" v="0"/>
            <ac:spMkLst>
              <pc:docMk/>
              <pc:sldMasterMk cId="664828937" sldId="2147483709"/>
              <pc:sldLayoutMk cId="3011871074" sldId="2147483738"/>
              <ac:spMk id="4" creationId="{AE81E2A9-3814-0C00-D85D-1BC380F09069}"/>
            </ac:spMkLst>
          </pc:spChg>
        </pc:sldLayoutChg>
        <pc:sldLayoutChg chg="modSp">
          <pc:chgData name="Mark Zimmermann" userId="27fa454f-97d9-46ec-9fb3-fd9c22b9a524" providerId="ADAL" clId="{C5A2B7D4-44F4-2842-8902-B71DF4998B94}" dt="2023-06-15T19:26:46.393" v="0"/>
          <pc:sldLayoutMkLst>
            <pc:docMk/>
            <pc:sldMasterMk cId="664828937" sldId="2147483709"/>
            <pc:sldLayoutMk cId="2184650189" sldId="2147483739"/>
          </pc:sldLayoutMkLst>
          <pc:spChg chg="mod">
            <ac:chgData name="Mark Zimmermann" userId="27fa454f-97d9-46ec-9fb3-fd9c22b9a524" providerId="ADAL" clId="{C5A2B7D4-44F4-2842-8902-B71DF4998B94}" dt="2023-06-15T19:26:46.393" v="0"/>
            <ac:spMkLst>
              <pc:docMk/>
              <pc:sldMasterMk cId="664828937" sldId="2147483709"/>
              <pc:sldLayoutMk cId="2184650189" sldId="2147483739"/>
              <ac:spMk id="2" creationId="{6BFE43F4-CF6A-CC08-93BE-AA15256DE23C}"/>
            </ac:spMkLst>
          </pc:spChg>
          <pc:spChg chg="mod">
            <ac:chgData name="Mark Zimmermann" userId="27fa454f-97d9-46ec-9fb3-fd9c22b9a524" providerId="ADAL" clId="{C5A2B7D4-44F4-2842-8902-B71DF4998B94}" dt="2023-06-15T19:26:46.393" v="0"/>
            <ac:spMkLst>
              <pc:docMk/>
              <pc:sldMasterMk cId="664828937" sldId="2147483709"/>
              <pc:sldLayoutMk cId="2184650189" sldId="2147483739"/>
              <ac:spMk id="3" creationId="{821B60ED-47F5-B249-0D72-1F460C1233D2}"/>
            </ac:spMkLst>
          </pc:spChg>
          <pc:spChg chg="mod">
            <ac:chgData name="Mark Zimmermann" userId="27fa454f-97d9-46ec-9fb3-fd9c22b9a524" providerId="ADAL" clId="{C5A2B7D4-44F4-2842-8902-B71DF4998B94}" dt="2023-06-15T19:26:46.393" v="0"/>
            <ac:spMkLst>
              <pc:docMk/>
              <pc:sldMasterMk cId="664828937" sldId="2147483709"/>
              <pc:sldLayoutMk cId="2184650189" sldId="2147483739"/>
              <ac:spMk id="4" creationId="{1F3A5C41-BE85-278F-FCE3-8C9316EC7438}"/>
            </ac:spMkLst>
          </pc:spChg>
        </pc:sldLayoutChg>
        <pc:sldLayoutChg chg="modSp">
          <pc:chgData name="Mark Zimmermann" userId="27fa454f-97d9-46ec-9fb3-fd9c22b9a524" providerId="ADAL" clId="{C5A2B7D4-44F4-2842-8902-B71DF4998B94}" dt="2023-06-15T19:26:46.393" v="0"/>
          <pc:sldLayoutMkLst>
            <pc:docMk/>
            <pc:sldMasterMk cId="664828937" sldId="2147483709"/>
            <pc:sldLayoutMk cId="1653672458" sldId="2147483740"/>
          </pc:sldLayoutMkLst>
          <pc:spChg chg="mod">
            <ac:chgData name="Mark Zimmermann" userId="27fa454f-97d9-46ec-9fb3-fd9c22b9a524" providerId="ADAL" clId="{C5A2B7D4-44F4-2842-8902-B71DF4998B94}" dt="2023-06-15T19:26:46.393" v="0"/>
            <ac:spMkLst>
              <pc:docMk/>
              <pc:sldMasterMk cId="664828937" sldId="2147483709"/>
              <pc:sldLayoutMk cId="1653672458" sldId="2147483740"/>
              <ac:spMk id="2" creationId="{2B3CC5F1-6CA0-844B-E94E-B15AF7AC3AE6}"/>
            </ac:spMkLst>
          </pc:spChg>
          <pc:spChg chg="mod">
            <ac:chgData name="Mark Zimmermann" userId="27fa454f-97d9-46ec-9fb3-fd9c22b9a524" providerId="ADAL" clId="{C5A2B7D4-44F4-2842-8902-B71DF4998B94}" dt="2023-06-15T19:26:46.393" v="0"/>
            <ac:spMkLst>
              <pc:docMk/>
              <pc:sldMasterMk cId="664828937" sldId="2147483709"/>
              <pc:sldLayoutMk cId="1653672458" sldId="2147483740"/>
              <ac:spMk id="3" creationId="{947B973A-55F1-7701-9BC4-FE069DD9E5EB}"/>
            </ac:spMkLst>
          </pc:spChg>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6356540-ECAD-0B4F-8B30-49B1801D615D}"/>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5995D725-8070-3D45-8236-BBE8C99DD3CA}"/>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55871954-57E4-2D43-879D-2C2040718F3E}" type="datetimeFigureOut">
              <a:rPr lang="en-US" smtClean="0"/>
              <a:t>6/15/23</a:t>
            </a:fld>
            <a:endParaRPr lang="en-US"/>
          </a:p>
        </p:txBody>
      </p:sp>
      <p:sp>
        <p:nvSpPr>
          <p:cNvPr id="4" name="Footer Placeholder 3">
            <a:extLst>
              <a:ext uri="{FF2B5EF4-FFF2-40B4-BE49-F238E27FC236}">
                <a16:creationId xmlns:a16="http://schemas.microsoft.com/office/drawing/2014/main" id="{5FDB7A47-AA4E-524B-87F8-39228E0FDC22}"/>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22AA7018-B053-3049-A94D-8F80CD038CAF}"/>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12B1705-897D-ED4D-825B-338261E27719}" type="slidenum">
              <a:rPr lang="en-US" smtClean="0"/>
              <a:t>‹#›</a:t>
            </a:fld>
            <a:endParaRPr lang="en-US"/>
          </a:p>
        </p:txBody>
      </p:sp>
    </p:spTree>
    <p:extLst>
      <p:ext uri="{BB962C8B-B14F-4D97-AF65-F5344CB8AC3E}">
        <p14:creationId xmlns:p14="http://schemas.microsoft.com/office/powerpoint/2010/main" val="428904469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362C5C3-903B-F440-9045-CAAB9BC82F68}" type="datetimeFigureOut">
              <a:rPr lang="en-US" smtClean="0"/>
              <a:t>6/15/23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AA06C9E-67F1-D14D-B2FA-1EA19A50EBB3}" type="slidenum">
              <a:rPr lang="en-US" smtClean="0"/>
              <a:t>‹#›</a:t>
            </a:fld>
            <a:endParaRPr lang="en-US"/>
          </a:p>
        </p:txBody>
      </p:sp>
    </p:spTree>
    <p:extLst>
      <p:ext uri="{BB962C8B-B14F-4D97-AF65-F5344CB8AC3E}">
        <p14:creationId xmlns:p14="http://schemas.microsoft.com/office/powerpoint/2010/main" val="185570564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AA06C9E-67F1-D14D-B2FA-1EA19A50EBB3}" type="slidenum">
              <a:rPr lang="en-US" smtClean="0"/>
              <a:t>10</a:t>
            </a:fld>
            <a:endParaRPr lang="en-US"/>
          </a:p>
        </p:txBody>
      </p:sp>
    </p:spTree>
    <p:extLst>
      <p:ext uri="{BB962C8B-B14F-4D97-AF65-F5344CB8AC3E}">
        <p14:creationId xmlns:p14="http://schemas.microsoft.com/office/powerpoint/2010/main" val="397521074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AA06C9E-67F1-D14D-B2FA-1EA19A50EBB3}" type="slidenum">
              <a:rPr lang="en-US" smtClean="0"/>
              <a:t>19</a:t>
            </a:fld>
            <a:endParaRPr lang="en-US"/>
          </a:p>
        </p:txBody>
      </p:sp>
    </p:spTree>
    <p:extLst>
      <p:ext uri="{BB962C8B-B14F-4D97-AF65-F5344CB8AC3E}">
        <p14:creationId xmlns:p14="http://schemas.microsoft.com/office/powerpoint/2010/main" val="366684411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AA06C9E-67F1-D14D-B2FA-1EA19A50EBB3}" type="slidenum">
              <a:rPr lang="en-US" smtClean="0"/>
              <a:t>20</a:t>
            </a:fld>
            <a:endParaRPr lang="en-US"/>
          </a:p>
        </p:txBody>
      </p:sp>
    </p:spTree>
    <p:extLst>
      <p:ext uri="{BB962C8B-B14F-4D97-AF65-F5344CB8AC3E}">
        <p14:creationId xmlns:p14="http://schemas.microsoft.com/office/powerpoint/2010/main" val="20199932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AA06C9E-67F1-D14D-B2FA-1EA19A50EBB3}" type="slidenum">
              <a:rPr lang="en-US" smtClean="0"/>
              <a:t>21</a:t>
            </a:fld>
            <a:endParaRPr lang="en-US"/>
          </a:p>
        </p:txBody>
      </p:sp>
    </p:spTree>
    <p:extLst>
      <p:ext uri="{BB962C8B-B14F-4D97-AF65-F5344CB8AC3E}">
        <p14:creationId xmlns:p14="http://schemas.microsoft.com/office/powerpoint/2010/main" val="395998929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AA06C9E-67F1-D14D-B2FA-1EA19A50EBB3}" type="slidenum">
              <a:rPr lang="en-US" smtClean="0"/>
              <a:t>22</a:t>
            </a:fld>
            <a:endParaRPr lang="en-US"/>
          </a:p>
        </p:txBody>
      </p:sp>
    </p:spTree>
    <p:extLst>
      <p:ext uri="{BB962C8B-B14F-4D97-AF65-F5344CB8AC3E}">
        <p14:creationId xmlns:p14="http://schemas.microsoft.com/office/powerpoint/2010/main" val="279955595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AA06C9E-67F1-D14D-B2FA-1EA19A50EBB3}" type="slidenum">
              <a:rPr lang="en-US" smtClean="0"/>
              <a:t>23</a:t>
            </a:fld>
            <a:endParaRPr lang="en-US"/>
          </a:p>
        </p:txBody>
      </p:sp>
    </p:spTree>
    <p:extLst>
      <p:ext uri="{BB962C8B-B14F-4D97-AF65-F5344CB8AC3E}">
        <p14:creationId xmlns:p14="http://schemas.microsoft.com/office/powerpoint/2010/main" val="260902229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AA06C9E-67F1-D14D-B2FA-1EA19A50EBB3}" type="slidenum">
              <a:rPr lang="en-US" smtClean="0"/>
              <a:t>24</a:t>
            </a:fld>
            <a:endParaRPr lang="en-US"/>
          </a:p>
        </p:txBody>
      </p:sp>
    </p:spTree>
    <p:extLst>
      <p:ext uri="{BB962C8B-B14F-4D97-AF65-F5344CB8AC3E}">
        <p14:creationId xmlns:p14="http://schemas.microsoft.com/office/powerpoint/2010/main" val="222234119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AA06C9E-67F1-D14D-B2FA-1EA19A50EBB3}" type="slidenum">
              <a:rPr lang="en-US" smtClean="0"/>
              <a:t>25</a:t>
            </a:fld>
            <a:endParaRPr lang="en-US"/>
          </a:p>
        </p:txBody>
      </p:sp>
    </p:spTree>
    <p:extLst>
      <p:ext uri="{BB962C8B-B14F-4D97-AF65-F5344CB8AC3E}">
        <p14:creationId xmlns:p14="http://schemas.microsoft.com/office/powerpoint/2010/main" val="159797154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AA06C9E-67F1-D14D-B2FA-1EA19A50EBB3}" type="slidenum">
              <a:rPr lang="en-US" smtClean="0"/>
              <a:t>26</a:t>
            </a:fld>
            <a:endParaRPr lang="en-US"/>
          </a:p>
        </p:txBody>
      </p:sp>
    </p:spTree>
    <p:extLst>
      <p:ext uri="{BB962C8B-B14F-4D97-AF65-F5344CB8AC3E}">
        <p14:creationId xmlns:p14="http://schemas.microsoft.com/office/powerpoint/2010/main" val="214308907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AA06C9E-67F1-D14D-B2FA-1EA19A50EBB3}" type="slidenum">
              <a:rPr lang="en-US" smtClean="0"/>
              <a:t>27</a:t>
            </a:fld>
            <a:endParaRPr lang="en-US"/>
          </a:p>
        </p:txBody>
      </p:sp>
    </p:spTree>
    <p:extLst>
      <p:ext uri="{BB962C8B-B14F-4D97-AF65-F5344CB8AC3E}">
        <p14:creationId xmlns:p14="http://schemas.microsoft.com/office/powerpoint/2010/main" val="12373279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AA06C9E-67F1-D14D-B2FA-1EA19A50EBB3}" type="slidenum">
              <a:rPr lang="en-US" smtClean="0"/>
              <a:t>28</a:t>
            </a:fld>
            <a:endParaRPr lang="en-US"/>
          </a:p>
        </p:txBody>
      </p:sp>
    </p:spTree>
    <p:extLst>
      <p:ext uri="{BB962C8B-B14F-4D97-AF65-F5344CB8AC3E}">
        <p14:creationId xmlns:p14="http://schemas.microsoft.com/office/powerpoint/2010/main" val="271195688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AA06C9E-67F1-D14D-B2FA-1EA19A50EBB3}" type="slidenum">
              <a:rPr lang="en-US" smtClean="0"/>
              <a:t>11</a:t>
            </a:fld>
            <a:endParaRPr lang="en-US"/>
          </a:p>
        </p:txBody>
      </p:sp>
    </p:spTree>
    <p:extLst>
      <p:ext uri="{BB962C8B-B14F-4D97-AF65-F5344CB8AC3E}">
        <p14:creationId xmlns:p14="http://schemas.microsoft.com/office/powerpoint/2010/main" val="355308273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AA06C9E-67F1-D14D-B2FA-1EA19A50EBB3}" type="slidenum">
              <a:rPr lang="en-US" smtClean="0"/>
              <a:t>29</a:t>
            </a:fld>
            <a:endParaRPr lang="en-US"/>
          </a:p>
        </p:txBody>
      </p:sp>
    </p:spTree>
    <p:extLst>
      <p:ext uri="{BB962C8B-B14F-4D97-AF65-F5344CB8AC3E}">
        <p14:creationId xmlns:p14="http://schemas.microsoft.com/office/powerpoint/2010/main" val="362093863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AA06C9E-67F1-D14D-B2FA-1EA19A50EBB3}" type="slidenum">
              <a:rPr lang="en-US" smtClean="0"/>
              <a:t>30</a:t>
            </a:fld>
            <a:endParaRPr lang="en-US"/>
          </a:p>
        </p:txBody>
      </p:sp>
    </p:spTree>
    <p:extLst>
      <p:ext uri="{BB962C8B-B14F-4D97-AF65-F5344CB8AC3E}">
        <p14:creationId xmlns:p14="http://schemas.microsoft.com/office/powerpoint/2010/main" val="50710130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AA06C9E-67F1-D14D-B2FA-1EA19A50EBB3}" type="slidenum">
              <a:rPr lang="en-US" smtClean="0"/>
              <a:t>31</a:t>
            </a:fld>
            <a:endParaRPr lang="en-US"/>
          </a:p>
        </p:txBody>
      </p:sp>
    </p:spTree>
    <p:extLst>
      <p:ext uri="{BB962C8B-B14F-4D97-AF65-F5344CB8AC3E}">
        <p14:creationId xmlns:p14="http://schemas.microsoft.com/office/powerpoint/2010/main" val="6485632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AA06C9E-67F1-D14D-B2FA-1EA19A50EBB3}" type="slidenum">
              <a:rPr lang="en-US" smtClean="0"/>
              <a:t>32</a:t>
            </a:fld>
            <a:endParaRPr lang="en-US"/>
          </a:p>
        </p:txBody>
      </p:sp>
    </p:spTree>
    <p:extLst>
      <p:ext uri="{BB962C8B-B14F-4D97-AF65-F5344CB8AC3E}">
        <p14:creationId xmlns:p14="http://schemas.microsoft.com/office/powerpoint/2010/main" val="394913573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AA06C9E-67F1-D14D-B2FA-1EA19A50EBB3}" type="slidenum">
              <a:rPr lang="en-US" smtClean="0"/>
              <a:t>33</a:t>
            </a:fld>
            <a:endParaRPr lang="en-US"/>
          </a:p>
        </p:txBody>
      </p:sp>
    </p:spTree>
    <p:extLst>
      <p:ext uri="{BB962C8B-B14F-4D97-AF65-F5344CB8AC3E}">
        <p14:creationId xmlns:p14="http://schemas.microsoft.com/office/powerpoint/2010/main" val="194405908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AA06C9E-67F1-D14D-B2FA-1EA19A50EBB3}" type="slidenum">
              <a:rPr lang="en-US" smtClean="0"/>
              <a:t>34</a:t>
            </a:fld>
            <a:endParaRPr lang="en-US"/>
          </a:p>
        </p:txBody>
      </p:sp>
    </p:spTree>
    <p:extLst>
      <p:ext uri="{BB962C8B-B14F-4D97-AF65-F5344CB8AC3E}">
        <p14:creationId xmlns:p14="http://schemas.microsoft.com/office/powerpoint/2010/main" val="395321289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AA06C9E-67F1-D14D-B2FA-1EA19A50EBB3}" type="slidenum">
              <a:rPr lang="en-US" smtClean="0"/>
              <a:t>35</a:t>
            </a:fld>
            <a:endParaRPr lang="en-US"/>
          </a:p>
        </p:txBody>
      </p:sp>
    </p:spTree>
    <p:extLst>
      <p:ext uri="{BB962C8B-B14F-4D97-AF65-F5344CB8AC3E}">
        <p14:creationId xmlns:p14="http://schemas.microsoft.com/office/powerpoint/2010/main" val="286908958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AA06C9E-67F1-D14D-B2FA-1EA19A50EBB3}" type="slidenum">
              <a:rPr lang="en-US" smtClean="0"/>
              <a:t>36</a:t>
            </a:fld>
            <a:endParaRPr lang="en-US"/>
          </a:p>
        </p:txBody>
      </p:sp>
    </p:spTree>
    <p:extLst>
      <p:ext uri="{BB962C8B-B14F-4D97-AF65-F5344CB8AC3E}">
        <p14:creationId xmlns:p14="http://schemas.microsoft.com/office/powerpoint/2010/main" val="110019902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AA06C9E-67F1-D14D-B2FA-1EA19A50EBB3}" type="slidenum">
              <a:rPr lang="en-US" smtClean="0"/>
              <a:t>37</a:t>
            </a:fld>
            <a:endParaRPr lang="en-US"/>
          </a:p>
        </p:txBody>
      </p:sp>
    </p:spTree>
    <p:extLst>
      <p:ext uri="{BB962C8B-B14F-4D97-AF65-F5344CB8AC3E}">
        <p14:creationId xmlns:p14="http://schemas.microsoft.com/office/powerpoint/2010/main" val="238106359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AA06C9E-67F1-D14D-B2FA-1EA19A50EBB3}" type="slidenum">
              <a:rPr lang="en-US" smtClean="0"/>
              <a:t>38</a:t>
            </a:fld>
            <a:endParaRPr lang="en-US"/>
          </a:p>
        </p:txBody>
      </p:sp>
    </p:spTree>
    <p:extLst>
      <p:ext uri="{BB962C8B-B14F-4D97-AF65-F5344CB8AC3E}">
        <p14:creationId xmlns:p14="http://schemas.microsoft.com/office/powerpoint/2010/main" val="36061082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AA06C9E-67F1-D14D-B2FA-1EA19A50EBB3}" type="slidenum">
              <a:rPr lang="en-US" smtClean="0"/>
              <a:t>12</a:t>
            </a:fld>
            <a:endParaRPr lang="en-US"/>
          </a:p>
        </p:txBody>
      </p:sp>
    </p:spTree>
    <p:extLst>
      <p:ext uri="{BB962C8B-B14F-4D97-AF65-F5344CB8AC3E}">
        <p14:creationId xmlns:p14="http://schemas.microsoft.com/office/powerpoint/2010/main" val="1670626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AA06C9E-67F1-D14D-B2FA-1EA19A50EBB3}" type="slidenum">
              <a:rPr lang="en-US" smtClean="0"/>
              <a:t>13</a:t>
            </a:fld>
            <a:endParaRPr lang="en-US"/>
          </a:p>
        </p:txBody>
      </p:sp>
    </p:spTree>
    <p:extLst>
      <p:ext uri="{BB962C8B-B14F-4D97-AF65-F5344CB8AC3E}">
        <p14:creationId xmlns:p14="http://schemas.microsoft.com/office/powerpoint/2010/main" val="201112895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AA06C9E-67F1-D14D-B2FA-1EA19A50EBB3}" type="slidenum">
              <a:rPr lang="en-US" smtClean="0"/>
              <a:t>14</a:t>
            </a:fld>
            <a:endParaRPr lang="en-US"/>
          </a:p>
        </p:txBody>
      </p:sp>
    </p:spTree>
    <p:extLst>
      <p:ext uri="{BB962C8B-B14F-4D97-AF65-F5344CB8AC3E}">
        <p14:creationId xmlns:p14="http://schemas.microsoft.com/office/powerpoint/2010/main" val="316540173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AA06C9E-67F1-D14D-B2FA-1EA19A50EBB3}" type="slidenum">
              <a:rPr lang="en-US" smtClean="0"/>
              <a:t>15</a:t>
            </a:fld>
            <a:endParaRPr lang="en-US"/>
          </a:p>
        </p:txBody>
      </p:sp>
    </p:spTree>
    <p:extLst>
      <p:ext uri="{BB962C8B-B14F-4D97-AF65-F5344CB8AC3E}">
        <p14:creationId xmlns:p14="http://schemas.microsoft.com/office/powerpoint/2010/main" val="187650757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AA06C9E-67F1-D14D-B2FA-1EA19A50EBB3}" type="slidenum">
              <a:rPr lang="en-US" smtClean="0"/>
              <a:t>16</a:t>
            </a:fld>
            <a:endParaRPr lang="en-US"/>
          </a:p>
        </p:txBody>
      </p:sp>
    </p:spTree>
    <p:extLst>
      <p:ext uri="{BB962C8B-B14F-4D97-AF65-F5344CB8AC3E}">
        <p14:creationId xmlns:p14="http://schemas.microsoft.com/office/powerpoint/2010/main" val="410767690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AA06C9E-67F1-D14D-B2FA-1EA19A50EBB3}" type="slidenum">
              <a:rPr lang="en-US" smtClean="0"/>
              <a:t>17</a:t>
            </a:fld>
            <a:endParaRPr lang="en-US"/>
          </a:p>
        </p:txBody>
      </p:sp>
    </p:spTree>
    <p:extLst>
      <p:ext uri="{BB962C8B-B14F-4D97-AF65-F5344CB8AC3E}">
        <p14:creationId xmlns:p14="http://schemas.microsoft.com/office/powerpoint/2010/main" val="393969020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AA06C9E-67F1-D14D-B2FA-1EA19A50EBB3}" type="slidenum">
              <a:rPr lang="en-US" smtClean="0"/>
              <a:t>18</a:t>
            </a:fld>
            <a:endParaRPr lang="en-US"/>
          </a:p>
        </p:txBody>
      </p:sp>
    </p:spTree>
    <p:extLst>
      <p:ext uri="{BB962C8B-B14F-4D97-AF65-F5344CB8AC3E}">
        <p14:creationId xmlns:p14="http://schemas.microsoft.com/office/powerpoint/2010/main" val="21112444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en-US"/>
              <a:t>Click to edit Master title style</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709A77A1-DB5C-8340-98E2-F406F918F073}" type="datetimeFigureOut">
              <a:rPr lang="en-US" smtClean="0"/>
              <a:t>6/15/23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CEBD844-2402-A54C-827D-B7B4B151A038}" type="slidenum">
              <a:rPr lang="en-US" smtClean="0"/>
              <a:t>‹#›</a:t>
            </a:fld>
            <a:endParaRPr lang="en-US"/>
          </a:p>
        </p:txBody>
      </p:sp>
    </p:spTree>
    <p:extLst>
      <p:ext uri="{BB962C8B-B14F-4D97-AF65-F5344CB8AC3E}">
        <p14:creationId xmlns:p14="http://schemas.microsoft.com/office/powerpoint/2010/main" val="260235724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09A77A1-DB5C-8340-98E2-F406F918F073}" type="datetimeFigureOut">
              <a:rPr lang="en-US" smtClean="0"/>
              <a:t>6/15/23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CEBD844-2402-A54C-827D-B7B4B151A038}" type="slidenum">
              <a:rPr lang="en-US" smtClean="0"/>
              <a:t>‹#›</a:t>
            </a:fld>
            <a:endParaRPr lang="en-US"/>
          </a:p>
        </p:txBody>
      </p:sp>
    </p:spTree>
    <p:extLst>
      <p:ext uri="{BB962C8B-B14F-4D97-AF65-F5344CB8AC3E}">
        <p14:creationId xmlns:p14="http://schemas.microsoft.com/office/powerpoint/2010/main" val="307622266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3"/>
            <a:ext cx="1971675" cy="4358879"/>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273843"/>
            <a:ext cx="5800725" cy="435887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09A77A1-DB5C-8340-98E2-F406F918F073}" type="datetimeFigureOut">
              <a:rPr lang="en-US" smtClean="0"/>
              <a:t>6/15/23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CEBD844-2402-A54C-827D-B7B4B151A038}" type="slidenum">
              <a:rPr lang="en-US" smtClean="0"/>
              <a:t>‹#›</a:t>
            </a:fld>
            <a:endParaRPr lang="en-US"/>
          </a:p>
        </p:txBody>
      </p:sp>
    </p:spTree>
    <p:extLst>
      <p:ext uri="{BB962C8B-B14F-4D97-AF65-F5344CB8AC3E}">
        <p14:creationId xmlns:p14="http://schemas.microsoft.com/office/powerpoint/2010/main" val="263939381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BA4A4F-68BC-75B7-F5E4-0BAF571324FA}"/>
              </a:ext>
            </a:extLst>
          </p:cNvPr>
          <p:cNvSpPr>
            <a:spLocks noGrp="1"/>
          </p:cNvSpPr>
          <p:nvPr>
            <p:ph type="ctrTitle"/>
          </p:nvPr>
        </p:nvSpPr>
        <p:spPr>
          <a:xfrm>
            <a:off x="1143000" y="841772"/>
            <a:ext cx="6858000" cy="17907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7D3F5D7F-F31C-BF16-7F2B-FD01196F0DC1}"/>
              </a:ext>
            </a:extLst>
          </p:cNvPr>
          <p:cNvSpPr>
            <a:spLocks noGrp="1"/>
          </p:cNvSpPr>
          <p:nvPr>
            <p:ph type="subTitle" idx="1"/>
          </p:nvPr>
        </p:nvSpPr>
        <p:spPr>
          <a:xfrm>
            <a:off x="1143000" y="2701528"/>
            <a:ext cx="6858000" cy="124182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44CB031A-1403-FE1D-05EE-18B527146847}"/>
              </a:ext>
            </a:extLst>
          </p:cNvPr>
          <p:cNvSpPr>
            <a:spLocks noGrp="1"/>
          </p:cNvSpPr>
          <p:nvPr>
            <p:ph type="dt" sz="half" idx="10"/>
          </p:nvPr>
        </p:nvSpPr>
        <p:spPr/>
        <p:txBody>
          <a:bodyPr/>
          <a:lstStyle/>
          <a:p>
            <a:fld id="{709A77A1-DB5C-8340-98E2-F406F918F073}" type="datetimeFigureOut">
              <a:rPr lang="en-US" smtClean="0"/>
              <a:t>6/15/23</a:t>
            </a:fld>
            <a:endParaRPr lang="en-US"/>
          </a:p>
        </p:txBody>
      </p:sp>
      <p:sp>
        <p:nvSpPr>
          <p:cNvPr id="5" name="Footer Placeholder 4">
            <a:extLst>
              <a:ext uri="{FF2B5EF4-FFF2-40B4-BE49-F238E27FC236}">
                <a16:creationId xmlns:a16="http://schemas.microsoft.com/office/drawing/2014/main" id="{FD945E94-1D52-C606-380F-99894369488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9543DED-5BD6-A253-C93D-9E0450582827}"/>
              </a:ext>
            </a:extLst>
          </p:cNvPr>
          <p:cNvSpPr>
            <a:spLocks noGrp="1"/>
          </p:cNvSpPr>
          <p:nvPr>
            <p:ph type="sldNum" sz="quarter" idx="12"/>
          </p:nvPr>
        </p:nvSpPr>
        <p:spPr/>
        <p:txBody>
          <a:bodyPr/>
          <a:lstStyle/>
          <a:p>
            <a:fld id="{6CEBD844-2402-A54C-827D-B7B4B151A038}" type="slidenum">
              <a:rPr lang="en-US" smtClean="0"/>
              <a:t>‹#›</a:t>
            </a:fld>
            <a:endParaRPr lang="en-US"/>
          </a:p>
        </p:txBody>
      </p:sp>
    </p:spTree>
    <p:extLst>
      <p:ext uri="{BB962C8B-B14F-4D97-AF65-F5344CB8AC3E}">
        <p14:creationId xmlns:p14="http://schemas.microsoft.com/office/powerpoint/2010/main" val="423667518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354716-66DC-9CE4-F8CD-322EEDD2709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8032DAB-4FC6-E154-4FF0-BB88EB4845D2}"/>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40F9AC0-8D07-768A-D4A7-F2DFCC967091}"/>
              </a:ext>
            </a:extLst>
          </p:cNvPr>
          <p:cNvSpPr>
            <a:spLocks noGrp="1"/>
          </p:cNvSpPr>
          <p:nvPr>
            <p:ph type="dt" sz="half" idx="10"/>
          </p:nvPr>
        </p:nvSpPr>
        <p:spPr/>
        <p:txBody>
          <a:bodyPr/>
          <a:lstStyle/>
          <a:p>
            <a:fld id="{709A77A1-DB5C-8340-98E2-F406F918F073}" type="datetimeFigureOut">
              <a:rPr lang="en-US" smtClean="0"/>
              <a:t>6/15/23</a:t>
            </a:fld>
            <a:endParaRPr lang="en-US"/>
          </a:p>
        </p:txBody>
      </p:sp>
      <p:sp>
        <p:nvSpPr>
          <p:cNvPr id="5" name="Footer Placeholder 4">
            <a:extLst>
              <a:ext uri="{FF2B5EF4-FFF2-40B4-BE49-F238E27FC236}">
                <a16:creationId xmlns:a16="http://schemas.microsoft.com/office/drawing/2014/main" id="{834D5689-D13E-22E0-65FE-40FA8B2F037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9B606E6-AAB9-880D-E296-DA05B23F6826}"/>
              </a:ext>
            </a:extLst>
          </p:cNvPr>
          <p:cNvSpPr>
            <a:spLocks noGrp="1"/>
          </p:cNvSpPr>
          <p:nvPr>
            <p:ph type="sldNum" sz="quarter" idx="12"/>
          </p:nvPr>
        </p:nvSpPr>
        <p:spPr/>
        <p:txBody>
          <a:bodyPr/>
          <a:lstStyle/>
          <a:p>
            <a:fld id="{6CEBD844-2402-A54C-827D-B7B4B151A038}" type="slidenum">
              <a:rPr lang="en-US" smtClean="0"/>
              <a:t>‹#›</a:t>
            </a:fld>
            <a:endParaRPr lang="en-US"/>
          </a:p>
        </p:txBody>
      </p:sp>
    </p:spTree>
    <p:extLst>
      <p:ext uri="{BB962C8B-B14F-4D97-AF65-F5344CB8AC3E}">
        <p14:creationId xmlns:p14="http://schemas.microsoft.com/office/powerpoint/2010/main" val="49103228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4C3015-FD23-673F-5BB7-0BB1D4EB0989}"/>
              </a:ext>
            </a:extLst>
          </p:cNvPr>
          <p:cNvSpPr>
            <a:spLocks noGrp="1"/>
          </p:cNvSpPr>
          <p:nvPr>
            <p:ph type="title"/>
          </p:nvPr>
        </p:nvSpPr>
        <p:spPr>
          <a:xfrm>
            <a:off x="623888" y="1282304"/>
            <a:ext cx="7886700" cy="2139553"/>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56215D2B-AC5F-7010-7539-83CA0281F926}"/>
              </a:ext>
            </a:extLst>
          </p:cNvPr>
          <p:cNvSpPr>
            <a:spLocks noGrp="1"/>
          </p:cNvSpPr>
          <p:nvPr>
            <p:ph type="body" idx="1"/>
          </p:nvPr>
        </p:nvSpPr>
        <p:spPr>
          <a:xfrm>
            <a:off x="623888" y="3442098"/>
            <a:ext cx="7886700" cy="1125140"/>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E509D911-5B81-DD63-F1EA-DD54754F6755}"/>
              </a:ext>
            </a:extLst>
          </p:cNvPr>
          <p:cNvSpPr>
            <a:spLocks noGrp="1"/>
          </p:cNvSpPr>
          <p:nvPr>
            <p:ph type="dt" sz="half" idx="10"/>
          </p:nvPr>
        </p:nvSpPr>
        <p:spPr/>
        <p:txBody>
          <a:bodyPr/>
          <a:lstStyle/>
          <a:p>
            <a:fld id="{709A77A1-DB5C-8340-98E2-F406F918F073}" type="datetimeFigureOut">
              <a:rPr lang="en-US" smtClean="0"/>
              <a:t>6/15/23</a:t>
            </a:fld>
            <a:endParaRPr lang="en-US"/>
          </a:p>
        </p:txBody>
      </p:sp>
      <p:sp>
        <p:nvSpPr>
          <p:cNvPr id="5" name="Footer Placeholder 4">
            <a:extLst>
              <a:ext uri="{FF2B5EF4-FFF2-40B4-BE49-F238E27FC236}">
                <a16:creationId xmlns:a16="http://schemas.microsoft.com/office/drawing/2014/main" id="{BEA42602-73E8-0D34-4526-FCDAFB6122B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9A71445-174D-0C78-490D-D3444A339D6F}"/>
              </a:ext>
            </a:extLst>
          </p:cNvPr>
          <p:cNvSpPr>
            <a:spLocks noGrp="1"/>
          </p:cNvSpPr>
          <p:nvPr>
            <p:ph type="sldNum" sz="quarter" idx="12"/>
          </p:nvPr>
        </p:nvSpPr>
        <p:spPr/>
        <p:txBody>
          <a:bodyPr/>
          <a:lstStyle/>
          <a:p>
            <a:fld id="{6CEBD844-2402-A54C-827D-B7B4B151A038}" type="slidenum">
              <a:rPr lang="en-US" smtClean="0"/>
              <a:t>‹#›</a:t>
            </a:fld>
            <a:endParaRPr lang="en-US"/>
          </a:p>
        </p:txBody>
      </p:sp>
    </p:spTree>
    <p:extLst>
      <p:ext uri="{BB962C8B-B14F-4D97-AF65-F5344CB8AC3E}">
        <p14:creationId xmlns:p14="http://schemas.microsoft.com/office/powerpoint/2010/main" val="391043365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6C5170-E22F-CFA3-D2CF-63C89ACB59F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A48BC3D-F4C2-6B49-CD65-99009EA30E2C}"/>
              </a:ext>
            </a:extLst>
          </p:cNvPr>
          <p:cNvSpPr>
            <a:spLocks noGrp="1"/>
          </p:cNvSpPr>
          <p:nvPr>
            <p:ph sz="half" idx="1"/>
          </p:nvPr>
        </p:nvSpPr>
        <p:spPr>
          <a:xfrm>
            <a:off x="628650" y="1369218"/>
            <a:ext cx="386715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A2286CD0-EC17-FBCD-9E77-54B644551D3E}"/>
              </a:ext>
            </a:extLst>
          </p:cNvPr>
          <p:cNvSpPr>
            <a:spLocks noGrp="1"/>
          </p:cNvSpPr>
          <p:nvPr>
            <p:ph sz="half" idx="2"/>
          </p:nvPr>
        </p:nvSpPr>
        <p:spPr>
          <a:xfrm>
            <a:off x="4648200" y="1369218"/>
            <a:ext cx="386715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A006F872-0FE5-EC4F-8912-FDFF310E4A21}"/>
              </a:ext>
            </a:extLst>
          </p:cNvPr>
          <p:cNvSpPr>
            <a:spLocks noGrp="1"/>
          </p:cNvSpPr>
          <p:nvPr>
            <p:ph type="dt" sz="half" idx="10"/>
          </p:nvPr>
        </p:nvSpPr>
        <p:spPr/>
        <p:txBody>
          <a:bodyPr/>
          <a:lstStyle/>
          <a:p>
            <a:fld id="{709A77A1-DB5C-8340-98E2-F406F918F073}" type="datetimeFigureOut">
              <a:rPr lang="en-US" smtClean="0"/>
              <a:t>6/15/23</a:t>
            </a:fld>
            <a:endParaRPr lang="en-US"/>
          </a:p>
        </p:txBody>
      </p:sp>
      <p:sp>
        <p:nvSpPr>
          <p:cNvPr id="6" name="Footer Placeholder 5">
            <a:extLst>
              <a:ext uri="{FF2B5EF4-FFF2-40B4-BE49-F238E27FC236}">
                <a16:creationId xmlns:a16="http://schemas.microsoft.com/office/drawing/2014/main" id="{D8A19B52-5AB6-5D60-CBF0-3ED82039D1C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2CD26A7-DDD2-9B5A-E5DD-E720E57F6D8F}"/>
              </a:ext>
            </a:extLst>
          </p:cNvPr>
          <p:cNvSpPr>
            <a:spLocks noGrp="1"/>
          </p:cNvSpPr>
          <p:nvPr>
            <p:ph type="sldNum" sz="quarter" idx="12"/>
          </p:nvPr>
        </p:nvSpPr>
        <p:spPr/>
        <p:txBody>
          <a:bodyPr/>
          <a:lstStyle/>
          <a:p>
            <a:fld id="{6CEBD844-2402-A54C-827D-B7B4B151A038}" type="slidenum">
              <a:rPr lang="en-US" smtClean="0"/>
              <a:t>‹#›</a:t>
            </a:fld>
            <a:endParaRPr lang="en-US"/>
          </a:p>
        </p:txBody>
      </p:sp>
    </p:spTree>
    <p:extLst>
      <p:ext uri="{BB962C8B-B14F-4D97-AF65-F5344CB8AC3E}">
        <p14:creationId xmlns:p14="http://schemas.microsoft.com/office/powerpoint/2010/main" val="218586609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44823D-31BF-B16B-49E1-DCD21362B78D}"/>
              </a:ext>
            </a:extLst>
          </p:cNvPr>
          <p:cNvSpPr>
            <a:spLocks noGrp="1"/>
          </p:cNvSpPr>
          <p:nvPr>
            <p:ph type="title"/>
          </p:nvPr>
        </p:nvSpPr>
        <p:spPr>
          <a:xfrm>
            <a:off x="630238" y="273844"/>
            <a:ext cx="7886700" cy="994172"/>
          </a:xfrm>
        </p:spPr>
        <p:txBody>
          <a:bodyPr/>
          <a:lstStyle/>
          <a:p>
            <a:r>
              <a:rPr lang="en-US"/>
              <a:t>Click to edit Master title style</a:t>
            </a:r>
          </a:p>
        </p:txBody>
      </p:sp>
      <p:sp>
        <p:nvSpPr>
          <p:cNvPr id="3" name="Text Placeholder 2">
            <a:extLst>
              <a:ext uri="{FF2B5EF4-FFF2-40B4-BE49-F238E27FC236}">
                <a16:creationId xmlns:a16="http://schemas.microsoft.com/office/drawing/2014/main" id="{E5B83C1A-3E82-E510-C068-D6C7DD39AB49}"/>
              </a:ext>
            </a:extLst>
          </p:cNvPr>
          <p:cNvSpPr>
            <a:spLocks noGrp="1"/>
          </p:cNvSpPr>
          <p:nvPr>
            <p:ph type="body" idx="1"/>
          </p:nvPr>
        </p:nvSpPr>
        <p:spPr>
          <a:xfrm>
            <a:off x="630239" y="1260872"/>
            <a:ext cx="3868737" cy="617934"/>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123FE259-BA86-23AA-D74F-35DFB64DCB53}"/>
              </a:ext>
            </a:extLst>
          </p:cNvPr>
          <p:cNvSpPr>
            <a:spLocks noGrp="1"/>
          </p:cNvSpPr>
          <p:nvPr>
            <p:ph sz="half" idx="2"/>
          </p:nvPr>
        </p:nvSpPr>
        <p:spPr>
          <a:xfrm>
            <a:off x="630239" y="1878806"/>
            <a:ext cx="3868737"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FF368B81-34CF-A71A-CDAA-797BC603C627}"/>
              </a:ext>
            </a:extLst>
          </p:cNvPr>
          <p:cNvSpPr>
            <a:spLocks noGrp="1"/>
          </p:cNvSpPr>
          <p:nvPr>
            <p:ph type="body" sz="quarter" idx="3"/>
          </p:nvPr>
        </p:nvSpPr>
        <p:spPr>
          <a:xfrm>
            <a:off x="4629150" y="1260872"/>
            <a:ext cx="3887788" cy="617934"/>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61FDDF6B-0A38-0427-2A20-519E75651DBE}"/>
              </a:ext>
            </a:extLst>
          </p:cNvPr>
          <p:cNvSpPr>
            <a:spLocks noGrp="1"/>
          </p:cNvSpPr>
          <p:nvPr>
            <p:ph sz="quarter" idx="4"/>
          </p:nvPr>
        </p:nvSpPr>
        <p:spPr>
          <a:xfrm>
            <a:off x="4629150" y="1878806"/>
            <a:ext cx="3887788"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57BCFB8B-1970-AE2D-3820-031283AB3411}"/>
              </a:ext>
            </a:extLst>
          </p:cNvPr>
          <p:cNvSpPr>
            <a:spLocks noGrp="1"/>
          </p:cNvSpPr>
          <p:nvPr>
            <p:ph type="dt" sz="half" idx="10"/>
          </p:nvPr>
        </p:nvSpPr>
        <p:spPr/>
        <p:txBody>
          <a:bodyPr/>
          <a:lstStyle/>
          <a:p>
            <a:fld id="{709A77A1-DB5C-8340-98E2-F406F918F073}" type="datetimeFigureOut">
              <a:rPr lang="en-US" smtClean="0"/>
              <a:t>6/15/23</a:t>
            </a:fld>
            <a:endParaRPr lang="en-US"/>
          </a:p>
        </p:txBody>
      </p:sp>
      <p:sp>
        <p:nvSpPr>
          <p:cNvPr id="8" name="Footer Placeholder 7">
            <a:extLst>
              <a:ext uri="{FF2B5EF4-FFF2-40B4-BE49-F238E27FC236}">
                <a16:creationId xmlns:a16="http://schemas.microsoft.com/office/drawing/2014/main" id="{FCAD1CBF-99DA-E6BC-F50E-1BA276DD4A55}"/>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AC2BB172-039B-9C19-967F-82EEFE66B8A1}"/>
              </a:ext>
            </a:extLst>
          </p:cNvPr>
          <p:cNvSpPr>
            <a:spLocks noGrp="1"/>
          </p:cNvSpPr>
          <p:nvPr>
            <p:ph type="sldNum" sz="quarter" idx="12"/>
          </p:nvPr>
        </p:nvSpPr>
        <p:spPr/>
        <p:txBody>
          <a:bodyPr/>
          <a:lstStyle/>
          <a:p>
            <a:fld id="{6CEBD844-2402-A54C-827D-B7B4B151A038}" type="slidenum">
              <a:rPr lang="en-US" smtClean="0"/>
              <a:t>‹#›</a:t>
            </a:fld>
            <a:endParaRPr lang="en-US"/>
          </a:p>
        </p:txBody>
      </p:sp>
    </p:spTree>
    <p:extLst>
      <p:ext uri="{BB962C8B-B14F-4D97-AF65-F5344CB8AC3E}">
        <p14:creationId xmlns:p14="http://schemas.microsoft.com/office/powerpoint/2010/main" val="156195356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AFBE06-DBEF-A2DA-C10C-87F89FB077D9}"/>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E154E844-0756-6E58-7D97-B237144D1315}"/>
              </a:ext>
            </a:extLst>
          </p:cNvPr>
          <p:cNvSpPr>
            <a:spLocks noGrp="1"/>
          </p:cNvSpPr>
          <p:nvPr>
            <p:ph type="dt" sz="half" idx="10"/>
          </p:nvPr>
        </p:nvSpPr>
        <p:spPr/>
        <p:txBody>
          <a:bodyPr/>
          <a:lstStyle/>
          <a:p>
            <a:fld id="{709A77A1-DB5C-8340-98E2-F406F918F073}" type="datetimeFigureOut">
              <a:rPr lang="en-US" smtClean="0"/>
              <a:t>6/15/23</a:t>
            </a:fld>
            <a:endParaRPr lang="en-US"/>
          </a:p>
        </p:txBody>
      </p:sp>
      <p:sp>
        <p:nvSpPr>
          <p:cNvPr id="4" name="Footer Placeholder 3">
            <a:extLst>
              <a:ext uri="{FF2B5EF4-FFF2-40B4-BE49-F238E27FC236}">
                <a16:creationId xmlns:a16="http://schemas.microsoft.com/office/drawing/2014/main" id="{B7F846F8-6511-1C36-F485-9E7063C15336}"/>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59F2C598-E387-0B5D-D359-BDD311736A1C}"/>
              </a:ext>
            </a:extLst>
          </p:cNvPr>
          <p:cNvSpPr>
            <a:spLocks noGrp="1"/>
          </p:cNvSpPr>
          <p:nvPr>
            <p:ph type="sldNum" sz="quarter" idx="12"/>
          </p:nvPr>
        </p:nvSpPr>
        <p:spPr/>
        <p:txBody>
          <a:bodyPr/>
          <a:lstStyle/>
          <a:p>
            <a:fld id="{6CEBD844-2402-A54C-827D-B7B4B151A038}" type="slidenum">
              <a:rPr lang="en-US" smtClean="0"/>
              <a:t>‹#›</a:t>
            </a:fld>
            <a:endParaRPr lang="en-US"/>
          </a:p>
        </p:txBody>
      </p:sp>
    </p:spTree>
    <p:extLst>
      <p:ext uri="{BB962C8B-B14F-4D97-AF65-F5344CB8AC3E}">
        <p14:creationId xmlns:p14="http://schemas.microsoft.com/office/powerpoint/2010/main" val="253546070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2686990-A439-2CFE-A649-BC0AF28C7A8B}"/>
              </a:ext>
            </a:extLst>
          </p:cNvPr>
          <p:cNvSpPr>
            <a:spLocks noGrp="1"/>
          </p:cNvSpPr>
          <p:nvPr>
            <p:ph type="dt" sz="half" idx="10"/>
          </p:nvPr>
        </p:nvSpPr>
        <p:spPr/>
        <p:txBody>
          <a:bodyPr/>
          <a:lstStyle/>
          <a:p>
            <a:fld id="{709A77A1-DB5C-8340-98E2-F406F918F073}" type="datetimeFigureOut">
              <a:rPr lang="en-US" smtClean="0"/>
              <a:t>6/15/23</a:t>
            </a:fld>
            <a:endParaRPr lang="en-US"/>
          </a:p>
        </p:txBody>
      </p:sp>
      <p:sp>
        <p:nvSpPr>
          <p:cNvPr id="3" name="Footer Placeholder 2">
            <a:extLst>
              <a:ext uri="{FF2B5EF4-FFF2-40B4-BE49-F238E27FC236}">
                <a16:creationId xmlns:a16="http://schemas.microsoft.com/office/drawing/2014/main" id="{137E6C47-63A6-A1AB-650D-F5D2D764C063}"/>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2DCD53F8-BB9A-3CBB-BA8A-5BBB378E1897}"/>
              </a:ext>
            </a:extLst>
          </p:cNvPr>
          <p:cNvSpPr>
            <a:spLocks noGrp="1"/>
          </p:cNvSpPr>
          <p:nvPr>
            <p:ph type="sldNum" sz="quarter" idx="12"/>
          </p:nvPr>
        </p:nvSpPr>
        <p:spPr/>
        <p:txBody>
          <a:bodyPr/>
          <a:lstStyle/>
          <a:p>
            <a:fld id="{6CEBD844-2402-A54C-827D-B7B4B151A038}" type="slidenum">
              <a:rPr lang="en-US" smtClean="0"/>
              <a:t>‹#›</a:t>
            </a:fld>
            <a:endParaRPr lang="en-US"/>
          </a:p>
        </p:txBody>
      </p:sp>
    </p:spTree>
    <p:extLst>
      <p:ext uri="{BB962C8B-B14F-4D97-AF65-F5344CB8AC3E}">
        <p14:creationId xmlns:p14="http://schemas.microsoft.com/office/powerpoint/2010/main" val="224298805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DB4A17-757A-7737-02D9-68839228D314}"/>
              </a:ext>
            </a:extLst>
          </p:cNvPr>
          <p:cNvSpPr>
            <a:spLocks noGrp="1"/>
          </p:cNvSpPr>
          <p:nvPr>
            <p:ph type="title"/>
          </p:nvPr>
        </p:nvSpPr>
        <p:spPr>
          <a:xfrm>
            <a:off x="630239" y="342900"/>
            <a:ext cx="2949575" cy="120015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DF395677-7E8D-C208-462A-CCC3FD3A4DB4}"/>
              </a:ext>
            </a:extLst>
          </p:cNvPr>
          <p:cNvSpPr>
            <a:spLocks noGrp="1"/>
          </p:cNvSpPr>
          <p:nvPr>
            <p:ph idx="1"/>
          </p:nvPr>
        </p:nvSpPr>
        <p:spPr>
          <a:xfrm>
            <a:off x="3887788" y="740569"/>
            <a:ext cx="4629150" cy="3655219"/>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AE81E2A9-3814-0C00-D85D-1BC380F09069}"/>
              </a:ext>
            </a:extLst>
          </p:cNvPr>
          <p:cNvSpPr>
            <a:spLocks noGrp="1"/>
          </p:cNvSpPr>
          <p:nvPr>
            <p:ph type="body" sz="half" idx="2"/>
          </p:nvPr>
        </p:nvSpPr>
        <p:spPr>
          <a:xfrm>
            <a:off x="630239" y="1543050"/>
            <a:ext cx="2949575" cy="285869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823670C-08E1-1E4D-6B28-44A3CE8847A8}"/>
              </a:ext>
            </a:extLst>
          </p:cNvPr>
          <p:cNvSpPr>
            <a:spLocks noGrp="1"/>
          </p:cNvSpPr>
          <p:nvPr>
            <p:ph type="dt" sz="half" idx="10"/>
          </p:nvPr>
        </p:nvSpPr>
        <p:spPr/>
        <p:txBody>
          <a:bodyPr/>
          <a:lstStyle/>
          <a:p>
            <a:fld id="{709A77A1-DB5C-8340-98E2-F406F918F073}" type="datetimeFigureOut">
              <a:rPr lang="en-US" smtClean="0"/>
              <a:t>6/15/23</a:t>
            </a:fld>
            <a:endParaRPr lang="en-US"/>
          </a:p>
        </p:txBody>
      </p:sp>
      <p:sp>
        <p:nvSpPr>
          <p:cNvPr id="6" name="Footer Placeholder 5">
            <a:extLst>
              <a:ext uri="{FF2B5EF4-FFF2-40B4-BE49-F238E27FC236}">
                <a16:creationId xmlns:a16="http://schemas.microsoft.com/office/drawing/2014/main" id="{A55A8B8A-F935-7E79-FE8A-AA6978C4424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858ABC2-2931-8E9A-7193-77FFE19870F3}"/>
              </a:ext>
            </a:extLst>
          </p:cNvPr>
          <p:cNvSpPr>
            <a:spLocks noGrp="1"/>
          </p:cNvSpPr>
          <p:nvPr>
            <p:ph type="sldNum" sz="quarter" idx="12"/>
          </p:nvPr>
        </p:nvSpPr>
        <p:spPr/>
        <p:txBody>
          <a:bodyPr/>
          <a:lstStyle/>
          <a:p>
            <a:fld id="{6CEBD844-2402-A54C-827D-B7B4B151A038}" type="slidenum">
              <a:rPr lang="en-US" smtClean="0"/>
              <a:t>‹#›</a:t>
            </a:fld>
            <a:endParaRPr lang="en-US"/>
          </a:p>
        </p:txBody>
      </p:sp>
    </p:spTree>
    <p:extLst>
      <p:ext uri="{BB962C8B-B14F-4D97-AF65-F5344CB8AC3E}">
        <p14:creationId xmlns:p14="http://schemas.microsoft.com/office/powerpoint/2010/main" val="301187107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09A77A1-DB5C-8340-98E2-F406F918F073}" type="datetimeFigureOut">
              <a:rPr lang="en-US" smtClean="0"/>
              <a:t>6/15/23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CEBD844-2402-A54C-827D-B7B4B151A038}" type="slidenum">
              <a:rPr lang="en-US" smtClean="0"/>
              <a:t>‹#›</a:t>
            </a:fld>
            <a:endParaRPr lang="en-US"/>
          </a:p>
        </p:txBody>
      </p:sp>
    </p:spTree>
    <p:extLst>
      <p:ext uri="{BB962C8B-B14F-4D97-AF65-F5344CB8AC3E}">
        <p14:creationId xmlns:p14="http://schemas.microsoft.com/office/powerpoint/2010/main" val="414672058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E43F4-CF6A-CC08-93BE-AA15256DE23C}"/>
              </a:ext>
            </a:extLst>
          </p:cNvPr>
          <p:cNvSpPr>
            <a:spLocks noGrp="1"/>
          </p:cNvSpPr>
          <p:nvPr>
            <p:ph type="title"/>
          </p:nvPr>
        </p:nvSpPr>
        <p:spPr>
          <a:xfrm>
            <a:off x="630239" y="342900"/>
            <a:ext cx="2949575" cy="120015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821B60ED-47F5-B249-0D72-1F460C1233D2}"/>
              </a:ext>
            </a:extLst>
          </p:cNvPr>
          <p:cNvSpPr>
            <a:spLocks noGrp="1"/>
          </p:cNvSpPr>
          <p:nvPr>
            <p:ph type="pic" idx="1"/>
          </p:nvPr>
        </p:nvSpPr>
        <p:spPr>
          <a:xfrm>
            <a:off x="3887788" y="740569"/>
            <a:ext cx="4629150" cy="3655219"/>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1F3A5C41-BE85-278F-FCE3-8C9316EC7438}"/>
              </a:ext>
            </a:extLst>
          </p:cNvPr>
          <p:cNvSpPr>
            <a:spLocks noGrp="1"/>
          </p:cNvSpPr>
          <p:nvPr>
            <p:ph type="body" sz="half" idx="2"/>
          </p:nvPr>
        </p:nvSpPr>
        <p:spPr>
          <a:xfrm>
            <a:off x="630239" y="1543050"/>
            <a:ext cx="2949575" cy="285869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74429BCA-AF16-94B2-B309-95D9D735B667}"/>
              </a:ext>
            </a:extLst>
          </p:cNvPr>
          <p:cNvSpPr>
            <a:spLocks noGrp="1"/>
          </p:cNvSpPr>
          <p:nvPr>
            <p:ph type="dt" sz="half" idx="10"/>
          </p:nvPr>
        </p:nvSpPr>
        <p:spPr/>
        <p:txBody>
          <a:bodyPr/>
          <a:lstStyle/>
          <a:p>
            <a:fld id="{709A77A1-DB5C-8340-98E2-F406F918F073}" type="datetimeFigureOut">
              <a:rPr lang="en-US" smtClean="0"/>
              <a:t>6/15/23</a:t>
            </a:fld>
            <a:endParaRPr lang="en-US"/>
          </a:p>
        </p:txBody>
      </p:sp>
      <p:sp>
        <p:nvSpPr>
          <p:cNvPr id="6" name="Footer Placeholder 5">
            <a:extLst>
              <a:ext uri="{FF2B5EF4-FFF2-40B4-BE49-F238E27FC236}">
                <a16:creationId xmlns:a16="http://schemas.microsoft.com/office/drawing/2014/main" id="{EF764364-7260-97EE-0662-A06477AD004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8A932C9-2DA9-6DC2-F240-0E95BEEF7B41}"/>
              </a:ext>
            </a:extLst>
          </p:cNvPr>
          <p:cNvSpPr>
            <a:spLocks noGrp="1"/>
          </p:cNvSpPr>
          <p:nvPr>
            <p:ph type="sldNum" sz="quarter" idx="12"/>
          </p:nvPr>
        </p:nvSpPr>
        <p:spPr/>
        <p:txBody>
          <a:bodyPr/>
          <a:lstStyle/>
          <a:p>
            <a:fld id="{6CEBD844-2402-A54C-827D-B7B4B151A038}" type="slidenum">
              <a:rPr lang="en-US" smtClean="0"/>
              <a:t>‹#›</a:t>
            </a:fld>
            <a:endParaRPr lang="en-US"/>
          </a:p>
        </p:txBody>
      </p:sp>
    </p:spTree>
    <p:extLst>
      <p:ext uri="{BB962C8B-B14F-4D97-AF65-F5344CB8AC3E}">
        <p14:creationId xmlns:p14="http://schemas.microsoft.com/office/powerpoint/2010/main" val="218465018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DB1777-68BE-489F-3236-A63843AAE176}"/>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3E181E04-510B-5722-BCE3-8E13F7043261}"/>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BBE00CF-C348-A242-14D3-9BF8D5F03682}"/>
              </a:ext>
            </a:extLst>
          </p:cNvPr>
          <p:cNvSpPr>
            <a:spLocks noGrp="1"/>
          </p:cNvSpPr>
          <p:nvPr>
            <p:ph type="dt" sz="half" idx="10"/>
          </p:nvPr>
        </p:nvSpPr>
        <p:spPr/>
        <p:txBody>
          <a:bodyPr/>
          <a:lstStyle/>
          <a:p>
            <a:fld id="{709A77A1-DB5C-8340-98E2-F406F918F073}" type="datetimeFigureOut">
              <a:rPr lang="en-US" smtClean="0"/>
              <a:t>6/15/23</a:t>
            </a:fld>
            <a:endParaRPr lang="en-US"/>
          </a:p>
        </p:txBody>
      </p:sp>
      <p:sp>
        <p:nvSpPr>
          <p:cNvPr id="5" name="Footer Placeholder 4">
            <a:extLst>
              <a:ext uri="{FF2B5EF4-FFF2-40B4-BE49-F238E27FC236}">
                <a16:creationId xmlns:a16="http://schemas.microsoft.com/office/drawing/2014/main" id="{E2463B8F-60A7-81AD-B252-F4541DA1118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FBD78E9-D85F-B21A-BC3F-234AF6CCC08F}"/>
              </a:ext>
            </a:extLst>
          </p:cNvPr>
          <p:cNvSpPr>
            <a:spLocks noGrp="1"/>
          </p:cNvSpPr>
          <p:nvPr>
            <p:ph type="sldNum" sz="quarter" idx="12"/>
          </p:nvPr>
        </p:nvSpPr>
        <p:spPr/>
        <p:txBody>
          <a:bodyPr/>
          <a:lstStyle/>
          <a:p>
            <a:fld id="{6CEBD844-2402-A54C-827D-B7B4B151A038}" type="slidenum">
              <a:rPr lang="en-US" smtClean="0"/>
              <a:t>‹#›</a:t>
            </a:fld>
            <a:endParaRPr lang="en-US"/>
          </a:p>
        </p:txBody>
      </p:sp>
    </p:spTree>
    <p:extLst>
      <p:ext uri="{BB962C8B-B14F-4D97-AF65-F5344CB8AC3E}">
        <p14:creationId xmlns:p14="http://schemas.microsoft.com/office/powerpoint/2010/main" val="378879444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2B3CC5F1-6CA0-844B-E94E-B15AF7AC3AE6}"/>
              </a:ext>
            </a:extLst>
          </p:cNvPr>
          <p:cNvSpPr>
            <a:spLocks noGrp="1"/>
          </p:cNvSpPr>
          <p:nvPr>
            <p:ph type="title" orient="vert"/>
          </p:nvPr>
        </p:nvSpPr>
        <p:spPr>
          <a:xfrm>
            <a:off x="6543676" y="273843"/>
            <a:ext cx="1971675" cy="4358879"/>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947B973A-55F1-7701-9BC4-FE069DD9E5EB}"/>
              </a:ext>
            </a:extLst>
          </p:cNvPr>
          <p:cNvSpPr>
            <a:spLocks noGrp="1"/>
          </p:cNvSpPr>
          <p:nvPr>
            <p:ph type="body" orient="vert" idx="1"/>
          </p:nvPr>
        </p:nvSpPr>
        <p:spPr>
          <a:xfrm>
            <a:off x="628651" y="273843"/>
            <a:ext cx="5762625" cy="435887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FA86846-50BA-213B-EF86-C3C090C876DE}"/>
              </a:ext>
            </a:extLst>
          </p:cNvPr>
          <p:cNvSpPr>
            <a:spLocks noGrp="1"/>
          </p:cNvSpPr>
          <p:nvPr>
            <p:ph type="dt" sz="half" idx="10"/>
          </p:nvPr>
        </p:nvSpPr>
        <p:spPr/>
        <p:txBody>
          <a:bodyPr/>
          <a:lstStyle/>
          <a:p>
            <a:fld id="{709A77A1-DB5C-8340-98E2-F406F918F073}" type="datetimeFigureOut">
              <a:rPr lang="en-US" smtClean="0"/>
              <a:t>6/15/23</a:t>
            </a:fld>
            <a:endParaRPr lang="en-US"/>
          </a:p>
        </p:txBody>
      </p:sp>
      <p:sp>
        <p:nvSpPr>
          <p:cNvPr id="5" name="Footer Placeholder 4">
            <a:extLst>
              <a:ext uri="{FF2B5EF4-FFF2-40B4-BE49-F238E27FC236}">
                <a16:creationId xmlns:a16="http://schemas.microsoft.com/office/drawing/2014/main" id="{75A077C3-03F7-D925-D48B-45D870F6C4A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4B4BD18-6193-1BB0-6AEE-1DC541E14284}"/>
              </a:ext>
            </a:extLst>
          </p:cNvPr>
          <p:cNvSpPr>
            <a:spLocks noGrp="1"/>
          </p:cNvSpPr>
          <p:nvPr>
            <p:ph type="sldNum" sz="quarter" idx="12"/>
          </p:nvPr>
        </p:nvSpPr>
        <p:spPr/>
        <p:txBody>
          <a:bodyPr/>
          <a:lstStyle/>
          <a:p>
            <a:fld id="{6CEBD844-2402-A54C-827D-B7B4B151A038}" type="slidenum">
              <a:rPr lang="en-US" smtClean="0"/>
              <a:t>‹#›</a:t>
            </a:fld>
            <a:endParaRPr lang="en-US"/>
          </a:p>
        </p:txBody>
      </p:sp>
    </p:spTree>
    <p:extLst>
      <p:ext uri="{BB962C8B-B14F-4D97-AF65-F5344CB8AC3E}">
        <p14:creationId xmlns:p14="http://schemas.microsoft.com/office/powerpoint/2010/main" val="16536724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7" y="1282304"/>
            <a:ext cx="7886700" cy="2139553"/>
          </a:xfrm>
        </p:spPr>
        <p:txBody>
          <a:bodyPr anchor="b"/>
          <a:lstStyle>
            <a:lvl1pPr>
              <a:defRPr sz="4500"/>
            </a:lvl1pPr>
          </a:lstStyle>
          <a:p>
            <a:r>
              <a:rPr lang="en-US"/>
              <a:t>Click to edit Master title style</a:t>
            </a:r>
            <a:endParaRPr lang="en-US" dirty="0"/>
          </a:p>
        </p:txBody>
      </p:sp>
      <p:sp>
        <p:nvSpPr>
          <p:cNvPr id="3" name="Text Placeholder 2"/>
          <p:cNvSpPr>
            <a:spLocks noGrp="1"/>
          </p:cNvSpPr>
          <p:nvPr>
            <p:ph type="body" idx="1"/>
          </p:nvPr>
        </p:nvSpPr>
        <p:spPr>
          <a:xfrm>
            <a:off x="623887"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709A77A1-DB5C-8340-98E2-F406F918F073}" type="datetimeFigureOut">
              <a:rPr lang="en-US" smtClean="0"/>
              <a:t>6/15/23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CEBD844-2402-A54C-827D-B7B4B151A038}" type="slidenum">
              <a:rPr lang="en-US" smtClean="0"/>
              <a:t>‹#›</a:t>
            </a:fld>
            <a:endParaRPr lang="en-US"/>
          </a:p>
        </p:txBody>
      </p:sp>
    </p:spTree>
    <p:extLst>
      <p:ext uri="{BB962C8B-B14F-4D97-AF65-F5344CB8AC3E}">
        <p14:creationId xmlns:p14="http://schemas.microsoft.com/office/powerpoint/2010/main" val="319608672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369218"/>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369218"/>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709A77A1-DB5C-8340-98E2-F406F918F073}" type="datetimeFigureOut">
              <a:rPr lang="en-US" smtClean="0"/>
              <a:t>6/15/23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CEBD844-2402-A54C-827D-B7B4B151A038}" type="slidenum">
              <a:rPr lang="en-US" smtClean="0"/>
              <a:t>‹#›</a:t>
            </a:fld>
            <a:endParaRPr lang="en-US"/>
          </a:p>
        </p:txBody>
      </p:sp>
    </p:spTree>
    <p:extLst>
      <p:ext uri="{BB962C8B-B14F-4D97-AF65-F5344CB8AC3E}">
        <p14:creationId xmlns:p14="http://schemas.microsoft.com/office/powerpoint/2010/main" val="75576595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629842" y="1878806"/>
            <a:ext cx="3868340"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629150" y="1878806"/>
            <a:ext cx="3887391"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709A77A1-DB5C-8340-98E2-F406F918F073}" type="datetimeFigureOut">
              <a:rPr lang="en-US" smtClean="0"/>
              <a:t>6/15/23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CEBD844-2402-A54C-827D-B7B4B151A038}" type="slidenum">
              <a:rPr lang="en-US" smtClean="0"/>
              <a:t>‹#›</a:t>
            </a:fld>
            <a:endParaRPr lang="en-US"/>
          </a:p>
        </p:txBody>
      </p:sp>
    </p:spTree>
    <p:extLst>
      <p:ext uri="{BB962C8B-B14F-4D97-AF65-F5344CB8AC3E}">
        <p14:creationId xmlns:p14="http://schemas.microsoft.com/office/powerpoint/2010/main" val="124001103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709A77A1-DB5C-8340-98E2-F406F918F073}" type="datetimeFigureOut">
              <a:rPr lang="en-US" smtClean="0"/>
              <a:t>6/15/23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CEBD844-2402-A54C-827D-B7B4B151A038}" type="slidenum">
              <a:rPr lang="en-US" smtClean="0"/>
              <a:t>‹#›</a:t>
            </a:fld>
            <a:endParaRPr lang="en-US"/>
          </a:p>
        </p:txBody>
      </p:sp>
    </p:spTree>
    <p:extLst>
      <p:ext uri="{BB962C8B-B14F-4D97-AF65-F5344CB8AC3E}">
        <p14:creationId xmlns:p14="http://schemas.microsoft.com/office/powerpoint/2010/main" val="352809374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09A77A1-DB5C-8340-98E2-F406F918F073}" type="datetimeFigureOut">
              <a:rPr lang="en-US" smtClean="0"/>
              <a:t>6/15/23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CEBD844-2402-A54C-827D-B7B4B151A038}" type="slidenum">
              <a:rPr lang="en-US" smtClean="0"/>
              <a:t>‹#›</a:t>
            </a:fld>
            <a:endParaRPr lang="en-US"/>
          </a:p>
        </p:txBody>
      </p:sp>
    </p:spTree>
    <p:extLst>
      <p:ext uri="{BB962C8B-B14F-4D97-AF65-F5344CB8AC3E}">
        <p14:creationId xmlns:p14="http://schemas.microsoft.com/office/powerpoint/2010/main" val="6838254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US"/>
              <a:t>Click to edit Master title style</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709A77A1-DB5C-8340-98E2-F406F918F073}" type="datetimeFigureOut">
              <a:rPr lang="en-US" smtClean="0"/>
              <a:t>6/15/23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CEBD844-2402-A54C-827D-B7B4B151A038}" type="slidenum">
              <a:rPr lang="en-US" smtClean="0"/>
              <a:t>‹#›</a:t>
            </a:fld>
            <a:endParaRPr lang="en-US"/>
          </a:p>
        </p:txBody>
      </p:sp>
    </p:spTree>
    <p:extLst>
      <p:ext uri="{BB962C8B-B14F-4D97-AF65-F5344CB8AC3E}">
        <p14:creationId xmlns:p14="http://schemas.microsoft.com/office/powerpoint/2010/main" val="261794531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709A77A1-DB5C-8340-98E2-F406F918F073}" type="datetimeFigureOut">
              <a:rPr lang="en-US" smtClean="0"/>
              <a:t>6/15/23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CEBD844-2402-A54C-827D-B7B4B151A038}" type="slidenum">
              <a:rPr lang="en-US" smtClean="0"/>
              <a:t>‹#›</a:t>
            </a:fld>
            <a:endParaRPr lang="en-US"/>
          </a:p>
        </p:txBody>
      </p:sp>
    </p:spTree>
    <p:extLst>
      <p:ext uri="{BB962C8B-B14F-4D97-AF65-F5344CB8AC3E}">
        <p14:creationId xmlns:p14="http://schemas.microsoft.com/office/powerpoint/2010/main" val="417625913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369218"/>
            <a:ext cx="7886700" cy="326350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709A77A1-DB5C-8340-98E2-F406F918F073}" type="datetimeFigureOut">
              <a:rPr lang="en-US" smtClean="0"/>
              <a:t>6/15/23</a:t>
            </a:fld>
            <a:endParaRPr lang="en-US"/>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6CEBD844-2402-A54C-827D-B7B4B151A038}" type="slidenum">
              <a:rPr lang="en-US" smtClean="0"/>
              <a:t>‹#›</a:t>
            </a:fld>
            <a:endParaRPr lang="en-US"/>
          </a:p>
        </p:txBody>
      </p:sp>
    </p:spTree>
    <p:extLst>
      <p:ext uri="{BB962C8B-B14F-4D97-AF65-F5344CB8AC3E}">
        <p14:creationId xmlns:p14="http://schemas.microsoft.com/office/powerpoint/2010/main" val="2051668490"/>
      </p:ext>
    </p:extLst>
  </p:cSld>
  <p:clrMap bg1="lt1" tx1="dk1" bg2="lt2" tx2="dk2" accent1="accent1" accent2="accent2" accent3="accent3" accent4="accent4" accent5="accent5" accent6="accent6" hlink="hlink" folHlink="folHlink"/>
  <p:sldLayoutIdLst>
    <p:sldLayoutId id="2147483722" r:id="rId1"/>
    <p:sldLayoutId id="2147483723" r:id="rId2"/>
    <p:sldLayoutId id="2147483724" r:id="rId3"/>
    <p:sldLayoutId id="2147483725" r:id="rId4"/>
    <p:sldLayoutId id="2147483726" r:id="rId5"/>
    <p:sldLayoutId id="2147483727" r:id="rId6"/>
    <p:sldLayoutId id="2147483728" r:id="rId7"/>
    <p:sldLayoutId id="2147483729" r:id="rId8"/>
    <p:sldLayoutId id="2147483730" r:id="rId9"/>
    <p:sldLayoutId id="2147483731" r:id="rId10"/>
    <p:sldLayoutId id="2147483732"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5335799-7333-BAE7-2574-FB9157EFE46B}"/>
              </a:ext>
            </a:extLst>
          </p:cNvPr>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602E7199-6CF5-2D6E-200B-1FF5D422D983}"/>
              </a:ext>
            </a:extLst>
          </p:cNvPr>
          <p:cNvSpPr>
            <a:spLocks noGrp="1"/>
          </p:cNvSpPr>
          <p:nvPr>
            <p:ph type="body" idx="1"/>
          </p:nvPr>
        </p:nvSpPr>
        <p:spPr>
          <a:xfrm>
            <a:off x="628650" y="1369218"/>
            <a:ext cx="7886700" cy="326350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8C586B4-F316-29AB-100A-A231C2F8E953}"/>
              </a:ext>
            </a:extLst>
          </p:cNvPr>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709A77A1-DB5C-8340-98E2-F406F918F073}" type="datetimeFigureOut">
              <a:rPr lang="en-US" smtClean="0"/>
              <a:t>6/15/23</a:t>
            </a:fld>
            <a:endParaRPr lang="en-US"/>
          </a:p>
        </p:txBody>
      </p:sp>
      <p:sp>
        <p:nvSpPr>
          <p:cNvPr id="5" name="Footer Placeholder 4">
            <a:extLst>
              <a:ext uri="{FF2B5EF4-FFF2-40B4-BE49-F238E27FC236}">
                <a16:creationId xmlns:a16="http://schemas.microsoft.com/office/drawing/2014/main" id="{BEE98F57-767C-E88C-97C7-5121FEF7504F}"/>
              </a:ext>
            </a:extLst>
          </p:cNvPr>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A74D4951-7E2D-EA38-4551-193B03B2C0E2}"/>
              </a:ext>
            </a:extLst>
          </p:cNvPr>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6CEBD844-2402-A54C-827D-B7B4B151A038}" type="slidenum">
              <a:rPr lang="en-US" smtClean="0"/>
              <a:t>‹#›</a:t>
            </a:fld>
            <a:endParaRPr lang="en-US"/>
          </a:p>
        </p:txBody>
      </p:sp>
    </p:spTree>
    <p:extLst>
      <p:ext uri="{BB962C8B-B14F-4D97-AF65-F5344CB8AC3E}">
        <p14:creationId xmlns:p14="http://schemas.microsoft.com/office/powerpoint/2010/main" val="664828937"/>
      </p:ext>
    </p:extLst>
  </p:cSld>
  <p:clrMap bg1="lt1" tx1="dk1" bg2="lt2" tx2="dk2" accent1="accent1" accent2="accent2" accent3="accent3" accent4="accent4" accent5="accent5" accent6="accent6" hlink="hlink" folHlink="folHlink"/>
  <p:sldLayoutIdLst>
    <p:sldLayoutId id="2147483710" r:id="rId1"/>
    <p:sldLayoutId id="2147483711" r:id="rId2"/>
    <p:sldLayoutId id="2147483712" r:id="rId3"/>
    <p:sldLayoutId id="2147483713" r:id="rId4"/>
    <p:sldLayoutId id="2147483714" r:id="rId5"/>
    <p:sldLayoutId id="2147483715" r:id="rId6"/>
    <p:sldLayoutId id="2147483716" r:id="rId7"/>
    <p:sldLayoutId id="2147483717" r:id="rId8"/>
    <p:sldLayoutId id="2147483718" r:id="rId9"/>
    <p:sldLayoutId id="2147483719" r:id="rId10"/>
    <p:sldLayoutId id="2147483720"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32642763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E44DBE-D7E4-7647-8BE3-D504C267AC09}"/>
              </a:ext>
            </a:extLst>
          </p:cNvPr>
          <p:cNvSpPr/>
          <p:nvPr/>
        </p:nvSpPr>
        <p:spPr>
          <a:xfrm>
            <a:off x="388883" y="1258605"/>
            <a:ext cx="8366234" cy="1938992"/>
          </a:xfrm>
          <a:prstGeom prst="rect">
            <a:avLst/>
          </a:prstGeom>
        </p:spPr>
        <p:txBody>
          <a:bodyPr wrap="square">
            <a:spAutoFit/>
          </a:bodyPr>
          <a:lstStyle/>
          <a:p>
            <a:pPr algn="ctr"/>
            <a:r>
              <a:rPr lang="en-US" sz="2400" dirty="0"/>
              <a:t>Confession and Absolution</a:t>
            </a:r>
          </a:p>
          <a:p>
            <a:r>
              <a:rPr lang="en-US" sz="2400" dirty="0"/>
              <a:t>P	In the midst of our joy, we are called to repent and acknowledge our need for a Savior. Let us confess our sins to God and ask his forgiveness.</a:t>
            </a:r>
          </a:p>
          <a:p>
            <a:endParaRPr lang="en-US" sz="2400" dirty="0"/>
          </a:p>
        </p:txBody>
      </p:sp>
    </p:spTree>
    <p:extLst>
      <p:ext uri="{BB962C8B-B14F-4D97-AF65-F5344CB8AC3E}">
        <p14:creationId xmlns:p14="http://schemas.microsoft.com/office/powerpoint/2010/main" val="330619768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E44DBE-D7E4-7647-8BE3-D504C267AC09}"/>
              </a:ext>
            </a:extLst>
          </p:cNvPr>
          <p:cNvSpPr/>
          <p:nvPr/>
        </p:nvSpPr>
        <p:spPr>
          <a:xfrm>
            <a:off x="388883" y="333776"/>
            <a:ext cx="8366234" cy="1569660"/>
          </a:xfrm>
          <a:prstGeom prst="rect">
            <a:avLst/>
          </a:prstGeom>
        </p:spPr>
        <p:txBody>
          <a:bodyPr wrap="square">
            <a:spAutoFit/>
          </a:bodyPr>
          <a:lstStyle/>
          <a:p>
            <a:r>
              <a:rPr lang="en-US" sz="2400" dirty="0"/>
              <a:t>P	God had mercy on us and sent his Son to be our Savior. I announce to you that your sins are forgiven in the name of the Father and of the + Son and of the Holy Spirit. Amen.</a:t>
            </a:r>
          </a:p>
          <a:p>
            <a:r>
              <a:rPr lang="en-US" sz="2400" b="1" dirty="0"/>
              <a:t>C	Rejoice in the Lord always; again I will say, rejoice!</a:t>
            </a:r>
            <a:endParaRPr lang="en-US" sz="2400" dirty="0"/>
          </a:p>
        </p:txBody>
      </p:sp>
    </p:spTree>
    <p:extLst>
      <p:ext uri="{BB962C8B-B14F-4D97-AF65-F5344CB8AC3E}">
        <p14:creationId xmlns:p14="http://schemas.microsoft.com/office/powerpoint/2010/main" val="121600826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E44DBE-D7E4-7647-8BE3-D504C267AC09}"/>
              </a:ext>
            </a:extLst>
          </p:cNvPr>
          <p:cNvSpPr/>
          <p:nvPr/>
        </p:nvSpPr>
        <p:spPr>
          <a:xfrm>
            <a:off x="388883" y="1172341"/>
            <a:ext cx="8366234" cy="1569660"/>
          </a:xfrm>
          <a:prstGeom prst="rect">
            <a:avLst/>
          </a:prstGeom>
        </p:spPr>
        <p:txBody>
          <a:bodyPr wrap="square">
            <a:spAutoFit/>
          </a:bodyPr>
          <a:lstStyle/>
          <a:p>
            <a:pPr algn="ctr"/>
            <a:r>
              <a:rPr lang="en-US" sz="2400" dirty="0"/>
              <a:t>Amazing grace! How sweet the sound</a:t>
            </a:r>
            <a:br>
              <a:rPr lang="en-US" sz="2400" dirty="0"/>
            </a:br>
            <a:r>
              <a:rPr lang="en-US" sz="2400" dirty="0"/>
              <a:t>That saved a wretch like me!</a:t>
            </a:r>
            <a:br>
              <a:rPr lang="en-US" sz="2400" dirty="0"/>
            </a:br>
            <a:r>
              <a:rPr lang="en-US" sz="2400" dirty="0"/>
              <a:t>I once was lost, but now am found;</a:t>
            </a:r>
            <a:br>
              <a:rPr lang="en-US" sz="2400" dirty="0"/>
            </a:br>
            <a:r>
              <a:rPr lang="en-US" sz="2400" dirty="0"/>
              <a:t>Was blind, but now I see.</a:t>
            </a:r>
          </a:p>
        </p:txBody>
      </p:sp>
    </p:spTree>
    <p:extLst>
      <p:ext uri="{BB962C8B-B14F-4D97-AF65-F5344CB8AC3E}">
        <p14:creationId xmlns:p14="http://schemas.microsoft.com/office/powerpoint/2010/main" val="401812006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E44DBE-D7E4-7647-8BE3-D504C267AC09}"/>
              </a:ext>
            </a:extLst>
          </p:cNvPr>
          <p:cNvSpPr/>
          <p:nvPr/>
        </p:nvSpPr>
        <p:spPr>
          <a:xfrm>
            <a:off x="388883" y="1213371"/>
            <a:ext cx="8366234" cy="1938992"/>
          </a:xfrm>
          <a:prstGeom prst="rect">
            <a:avLst/>
          </a:prstGeom>
        </p:spPr>
        <p:txBody>
          <a:bodyPr wrap="square">
            <a:spAutoFit/>
          </a:bodyPr>
          <a:lstStyle/>
          <a:p>
            <a:pPr algn="ctr"/>
            <a:r>
              <a:rPr lang="en-US" sz="2400" dirty="0"/>
              <a:t>Yes, when this flesh and heart shall fail,</a:t>
            </a:r>
            <a:br>
              <a:rPr lang="en-US" sz="2400" dirty="0"/>
            </a:br>
            <a:r>
              <a:rPr lang="en-US" sz="2400" dirty="0"/>
              <a:t>And mortal life shall cease,</a:t>
            </a:r>
            <a:br>
              <a:rPr lang="en-US" sz="2400" dirty="0"/>
            </a:br>
            <a:r>
              <a:rPr lang="en-US" sz="2400" dirty="0"/>
              <a:t>I shall possess, within the veil,</a:t>
            </a:r>
            <a:br>
              <a:rPr lang="en-US" sz="2400" dirty="0"/>
            </a:br>
            <a:r>
              <a:rPr lang="en-US" sz="2400" dirty="0"/>
              <a:t>A life of joy and peace.</a:t>
            </a:r>
          </a:p>
          <a:p>
            <a:pPr algn="ctr"/>
            <a:endParaRPr lang="en-US" sz="2400" dirty="0"/>
          </a:p>
        </p:txBody>
      </p:sp>
    </p:spTree>
    <p:extLst>
      <p:ext uri="{BB962C8B-B14F-4D97-AF65-F5344CB8AC3E}">
        <p14:creationId xmlns:p14="http://schemas.microsoft.com/office/powerpoint/2010/main" val="83889613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E44DBE-D7E4-7647-8BE3-D504C267AC09}"/>
              </a:ext>
            </a:extLst>
          </p:cNvPr>
          <p:cNvSpPr/>
          <p:nvPr/>
        </p:nvSpPr>
        <p:spPr>
          <a:xfrm>
            <a:off x="388883" y="1341184"/>
            <a:ext cx="8366234" cy="1938992"/>
          </a:xfrm>
          <a:prstGeom prst="rect">
            <a:avLst/>
          </a:prstGeom>
        </p:spPr>
        <p:txBody>
          <a:bodyPr wrap="square">
            <a:spAutoFit/>
          </a:bodyPr>
          <a:lstStyle/>
          <a:p>
            <a:pPr algn="ctr"/>
            <a:r>
              <a:rPr lang="en-US" sz="2400" dirty="0"/>
              <a:t>The earth shall soon dissolve like snow,</a:t>
            </a:r>
            <a:br>
              <a:rPr lang="en-US" sz="2400" dirty="0"/>
            </a:br>
            <a:r>
              <a:rPr lang="en-US" sz="2400" dirty="0"/>
              <a:t>The sun forbear to shine;</a:t>
            </a:r>
            <a:br>
              <a:rPr lang="en-US" sz="2400" dirty="0"/>
            </a:br>
            <a:r>
              <a:rPr lang="en-US" sz="2400" dirty="0"/>
              <a:t>But God, who called me here below,</a:t>
            </a:r>
            <a:br>
              <a:rPr lang="en-US" sz="2400" dirty="0"/>
            </a:br>
            <a:r>
              <a:rPr lang="en-US" sz="2400" dirty="0"/>
              <a:t>Will be forever mine.</a:t>
            </a:r>
          </a:p>
          <a:p>
            <a:pPr algn="ctr"/>
            <a:endParaRPr lang="en-US" sz="2400" dirty="0"/>
          </a:p>
        </p:txBody>
      </p:sp>
    </p:spTree>
    <p:extLst>
      <p:ext uri="{BB962C8B-B14F-4D97-AF65-F5344CB8AC3E}">
        <p14:creationId xmlns:p14="http://schemas.microsoft.com/office/powerpoint/2010/main" val="133342672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E44DBE-D7E4-7647-8BE3-D504C267AC09}"/>
              </a:ext>
            </a:extLst>
          </p:cNvPr>
          <p:cNvSpPr/>
          <p:nvPr/>
        </p:nvSpPr>
        <p:spPr>
          <a:xfrm>
            <a:off x="388883" y="1341184"/>
            <a:ext cx="8366234" cy="1938992"/>
          </a:xfrm>
          <a:prstGeom prst="rect">
            <a:avLst/>
          </a:prstGeom>
        </p:spPr>
        <p:txBody>
          <a:bodyPr wrap="square">
            <a:spAutoFit/>
          </a:bodyPr>
          <a:lstStyle/>
          <a:p>
            <a:pPr algn="ctr"/>
            <a:r>
              <a:rPr lang="en-US" sz="2400" dirty="0"/>
              <a:t>When we’ve been there ten thousand years,</a:t>
            </a:r>
            <a:br>
              <a:rPr lang="en-US" sz="2400" dirty="0"/>
            </a:br>
            <a:r>
              <a:rPr lang="en-US" sz="2400" dirty="0"/>
              <a:t>Bright shining as the sun,</a:t>
            </a:r>
            <a:br>
              <a:rPr lang="en-US" sz="2400" dirty="0"/>
            </a:br>
            <a:r>
              <a:rPr lang="en-US" sz="2400" dirty="0"/>
              <a:t>We’ve no less days to sing God’s praise </a:t>
            </a:r>
            <a:br>
              <a:rPr lang="en-US" sz="2400" dirty="0"/>
            </a:br>
            <a:r>
              <a:rPr lang="en-US" sz="2400" dirty="0"/>
              <a:t>Than when we’d first begun.</a:t>
            </a:r>
          </a:p>
          <a:p>
            <a:pPr algn="ctr"/>
            <a:endParaRPr lang="en-US" sz="2400" dirty="0"/>
          </a:p>
        </p:txBody>
      </p:sp>
    </p:spTree>
    <p:extLst>
      <p:ext uri="{BB962C8B-B14F-4D97-AF65-F5344CB8AC3E}">
        <p14:creationId xmlns:p14="http://schemas.microsoft.com/office/powerpoint/2010/main" val="225034008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E44DBE-D7E4-7647-8BE3-D504C267AC09}"/>
              </a:ext>
            </a:extLst>
          </p:cNvPr>
          <p:cNvSpPr/>
          <p:nvPr/>
        </p:nvSpPr>
        <p:spPr>
          <a:xfrm>
            <a:off x="388883" y="2110086"/>
            <a:ext cx="8366234" cy="461665"/>
          </a:xfrm>
          <a:prstGeom prst="rect">
            <a:avLst/>
          </a:prstGeom>
        </p:spPr>
        <p:txBody>
          <a:bodyPr wrap="square">
            <a:spAutoFit/>
          </a:bodyPr>
          <a:lstStyle/>
          <a:p>
            <a:pPr algn="ctr"/>
            <a:r>
              <a:rPr lang="en-US" sz="2400" dirty="0"/>
              <a:t>Prayer of the Day</a:t>
            </a:r>
          </a:p>
        </p:txBody>
      </p:sp>
    </p:spTree>
    <p:extLst>
      <p:ext uri="{BB962C8B-B14F-4D97-AF65-F5344CB8AC3E}">
        <p14:creationId xmlns:p14="http://schemas.microsoft.com/office/powerpoint/2010/main" val="68125609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E44DBE-D7E4-7647-8BE3-D504C267AC09}"/>
              </a:ext>
            </a:extLst>
          </p:cNvPr>
          <p:cNvSpPr/>
          <p:nvPr/>
        </p:nvSpPr>
        <p:spPr>
          <a:xfrm>
            <a:off x="388883" y="1236976"/>
            <a:ext cx="8366234" cy="1569660"/>
          </a:xfrm>
          <a:prstGeom prst="rect">
            <a:avLst/>
          </a:prstGeom>
        </p:spPr>
        <p:txBody>
          <a:bodyPr wrap="square">
            <a:spAutoFit/>
          </a:bodyPr>
          <a:lstStyle/>
          <a:p>
            <a:pPr algn="ctr"/>
            <a:r>
              <a:rPr lang="en-US" sz="2400" dirty="0"/>
              <a:t>The King shall come when morning dawns</a:t>
            </a:r>
            <a:br>
              <a:rPr lang="en-US" sz="2400" dirty="0"/>
            </a:br>
            <a:r>
              <a:rPr lang="en-US" sz="2400" dirty="0"/>
              <a:t>And light triumphant breaks,</a:t>
            </a:r>
            <a:br>
              <a:rPr lang="en-US" sz="2400" dirty="0"/>
            </a:br>
            <a:r>
              <a:rPr lang="en-US" sz="2400" dirty="0"/>
              <a:t>When beauty gilds the eastern hills</a:t>
            </a:r>
            <a:br>
              <a:rPr lang="en-US" sz="2400" dirty="0"/>
            </a:br>
            <a:r>
              <a:rPr lang="en-US" sz="2400" dirty="0"/>
              <a:t>And life to joy awakes.</a:t>
            </a:r>
          </a:p>
        </p:txBody>
      </p:sp>
    </p:spTree>
    <p:extLst>
      <p:ext uri="{BB962C8B-B14F-4D97-AF65-F5344CB8AC3E}">
        <p14:creationId xmlns:p14="http://schemas.microsoft.com/office/powerpoint/2010/main" val="39538011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E44DBE-D7E4-7647-8BE3-D504C267AC09}"/>
              </a:ext>
            </a:extLst>
          </p:cNvPr>
          <p:cNvSpPr/>
          <p:nvPr/>
        </p:nvSpPr>
        <p:spPr>
          <a:xfrm>
            <a:off x="388883" y="1236976"/>
            <a:ext cx="8366234" cy="1569660"/>
          </a:xfrm>
          <a:prstGeom prst="rect">
            <a:avLst/>
          </a:prstGeom>
        </p:spPr>
        <p:txBody>
          <a:bodyPr wrap="square">
            <a:spAutoFit/>
          </a:bodyPr>
          <a:lstStyle/>
          <a:p>
            <a:pPr algn="ctr"/>
            <a:r>
              <a:rPr lang="en-US" sz="2400" dirty="0"/>
              <a:t>Not as of old a little child, </a:t>
            </a:r>
            <a:br>
              <a:rPr lang="en-US" sz="2400" dirty="0"/>
            </a:br>
            <a:r>
              <a:rPr lang="en-US" sz="2400" dirty="0"/>
              <a:t>To bear and fight and die,</a:t>
            </a:r>
            <a:br>
              <a:rPr lang="en-US" sz="2400" dirty="0"/>
            </a:br>
            <a:r>
              <a:rPr lang="en-US" sz="2400" dirty="0"/>
              <a:t>But crowned with glory like the sun</a:t>
            </a:r>
            <a:br>
              <a:rPr lang="en-US" sz="2400" dirty="0"/>
            </a:br>
            <a:r>
              <a:rPr lang="en-US" sz="2400" dirty="0"/>
              <a:t>That lights the morning sky.</a:t>
            </a:r>
          </a:p>
        </p:txBody>
      </p:sp>
    </p:spTree>
    <p:extLst>
      <p:ext uri="{BB962C8B-B14F-4D97-AF65-F5344CB8AC3E}">
        <p14:creationId xmlns:p14="http://schemas.microsoft.com/office/powerpoint/2010/main" val="404743950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E44DBE-D7E4-7647-8BE3-D504C267AC09}"/>
              </a:ext>
            </a:extLst>
          </p:cNvPr>
          <p:cNvSpPr/>
          <p:nvPr/>
        </p:nvSpPr>
        <p:spPr>
          <a:xfrm>
            <a:off x="388883" y="2110086"/>
            <a:ext cx="8366234" cy="461665"/>
          </a:xfrm>
          <a:prstGeom prst="rect">
            <a:avLst/>
          </a:prstGeom>
        </p:spPr>
        <p:txBody>
          <a:bodyPr wrap="square">
            <a:spAutoFit/>
          </a:bodyPr>
          <a:lstStyle/>
          <a:p>
            <a:pPr algn="ctr"/>
            <a:r>
              <a:rPr lang="en-US" sz="2400" dirty="0"/>
              <a:t>Children’s Sermon</a:t>
            </a:r>
          </a:p>
        </p:txBody>
      </p:sp>
    </p:spTree>
    <p:extLst>
      <p:ext uri="{BB962C8B-B14F-4D97-AF65-F5344CB8AC3E}">
        <p14:creationId xmlns:p14="http://schemas.microsoft.com/office/powerpoint/2010/main" val="412950634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E44DBE-D7E4-7647-8BE3-D504C267AC09}"/>
              </a:ext>
            </a:extLst>
          </p:cNvPr>
          <p:cNvSpPr/>
          <p:nvPr/>
        </p:nvSpPr>
        <p:spPr>
          <a:xfrm>
            <a:off x="2" y="1397669"/>
            <a:ext cx="9143999" cy="1200329"/>
          </a:xfrm>
          <a:prstGeom prst="rect">
            <a:avLst/>
          </a:prstGeom>
        </p:spPr>
        <p:txBody>
          <a:bodyPr wrap="square">
            <a:spAutoFit/>
          </a:bodyPr>
          <a:lstStyle/>
          <a:p>
            <a:pPr algn="ctr"/>
            <a:r>
              <a:rPr lang="en-US" sz="2400" i="1" dirty="0"/>
              <a:t>Rejoice in the Lord always;</a:t>
            </a:r>
            <a:br>
              <a:rPr lang="en-US" sz="2400" i="1" dirty="0"/>
            </a:br>
            <a:r>
              <a:rPr lang="en-US" sz="2400" i="1" dirty="0"/>
              <a:t>again I will say, rejoice.</a:t>
            </a:r>
            <a:br>
              <a:rPr lang="en-US" sz="2400" i="1" dirty="0"/>
            </a:br>
            <a:r>
              <a:rPr lang="en-US" sz="2400" i="1" dirty="0"/>
              <a:t>Philippians 4:4</a:t>
            </a:r>
            <a:endParaRPr lang="en-US" sz="2400" dirty="0"/>
          </a:p>
        </p:txBody>
      </p:sp>
    </p:spTree>
    <p:extLst>
      <p:ext uri="{BB962C8B-B14F-4D97-AF65-F5344CB8AC3E}">
        <p14:creationId xmlns:p14="http://schemas.microsoft.com/office/powerpoint/2010/main" val="76310742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E44DBE-D7E4-7647-8BE3-D504C267AC09}"/>
              </a:ext>
            </a:extLst>
          </p:cNvPr>
          <p:cNvSpPr/>
          <p:nvPr/>
        </p:nvSpPr>
        <p:spPr>
          <a:xfrm>
            <a:off x="388883" y="1260248"/>
            <a:ext cx="8366234" cy="1569660"/>
          </a:xfrm>
          <a:prstGeom prst="rect">
            <a:avLst/>
          </a:prstGeom>
        </p:spPr>
        <p:txBody>
          <a:bodyPr wrap="square">
            <a:spAutoFit/>
          </a:bodyPr>
          <a:lstStyle/>
          <a:p>
            <a:pPr algn="ctr"/>
            <a:r>
              <a:rPr lang="en-US" sz="2400" dirty="0"/>
              <a:t>O brighter than that glorious morn</a:t>
            </a:r>
            <a:br>
              <a:rPr lang="en-US" sz="2400" dirty="0"/>
            </a:br>
            <a:r>
              <a:rPr lang="en-US" sz="2400" dirty="0"/>
              <a:t>Shall dawn upon our race</a:t>
            </a:r>
            <a:br>
              <a:rPr lang="en-US" sz="2400" dirty="0"/>
            </a:br>
            <a:r>
              <a:rPr lang="en-US" sz="2400" dirty="0"/>
              <a:t>The day when Christ in splendor comes</a:t>
            </a:r>
            <a:br>
              <a:rPr lang="en-US" sz="2400" dirty="0"/>
            </a:br>
            <a:r>
              <a:rPr lang="en-US" sz="2400" dirty="0"/>
              <a:t>And we shall see his face.</a:t>
            </a:r>
          </a:p>
        </p:txBody>
      </p:sp>
    </p:spTree>
    <p:extLst>
      <p:ext uri="{BB962C8B-B14F-4D97-AF65-F5344CB8AC3E}">
        <p14:creationId xmlns:p14="http://schemas.microsoft.com/office/powerpoint/2010/main" val="161148939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E44DBE-D7E4-7647-8BE3-D504C267AC09}"/>
              </a:ext>
            </a:extLst>
          </p:cNvPr>
          <p:cNvSpPr/>
          <p:nvPr/>
        </p:nvSpPr>
        <p:spPr>
          <a:xfrm>
            <a:off x="388883" y="1260248"/>
            <a:ext cx="8366234" cy="1569660"/>
          </a:xfrm>
          <a:prstGeom prst="rect">
            <a:avLst/>
          </a:prstGeom>
        </p:spPr>
        <p:txBody>
          <a:bodyPr wrap="square">
            <a:spAutoFit/>
          </a:bodyPr>
          <a:lstStyle/>
          <a:p>
            <a:pPr algn="ctr"/>
            <a:r>
              <a:rPr lang="en-US" sz="2400" dirty="0"/>
              <a:t>The King shall come when morning dawns</a:t>
            </a:r>
            <a:br>
              <a:rPr lang="en-US" sz="2400" dirty="0"/>
            </a:br>
            <a:r>
              <a:rPr lang="en-US" sz="2400" dirty="0"/>
              <a:t>And Light and beauty brings.</a:t>
            </a:r>
            <a:br>
              <a:rPr lang="en-US" sz="2400" dirty="0"/>
            </a:br>
            <a:r>
              <a:rPr lang="en-US" sz="2400" dirty="0"/>
              <a:t>Hail, Christ the Lord! Your people pray:</a:t>
            </a:r>
            <a:br>
              <a:rPr lang="en-US" sz="2400" dirty="0"/>
            </a:br>
            <a:r>
              <a:rPr lang="en-US" sz="2400" dirty="0"/>
              <a:t>Come quickly, King of kings!</a:t>
            </a:r>
          </a:p>
        </p:txBody>
      </p:sp>
    </p:spTree>
    <p:extLst>
      <p:ext uri="{BB962C8B-B14F-4D97-AF65-F5344CB8AC3E}">
        <p14:creationId xmlns:p14="http://schemas.microsoft.com/office/powerpoint/2010/main" val="344215145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E44DBE-D7E4-7647-8BE3-D504C267AC09}"/>
              </a:ext>
            </a:extLst>
          </p:cNvPr>
          <p:cNvSpPr/>
          <p:nvPr/>
        </p:nvSpPr>
        <p:spPr>
          <a:xfrm>
            <a:off x="388883" y="2110086"/>
            <a:ext cx="8366234" cy="461665"/>
          </a:xfrm>
          <a:prstGeom prst="rect">
            <a:avLst/>
          </a:prstGeom>
        </p:spPr>
        <p:txBody>
          <a:bodyPr wrap="square">
            <a:spAutoFit/>
          </a:bodyPr>
          <a:lstStyle/>
          <a:p>
            <a:pPr algn="ctr"/>
            <a:r>
              <a:rPr lang="en-US" sz="2400" dirty="0"/>
              <a:t>Old Testament Reading … Isaiah 35:1-10</a:t>
            </a:r>
          </a:p>
        </p:txBody>
      </p:sp>
    </p:spTree>
    <p:extLst>
      <p:ext uri="{BB962C8B-B14F-4D97-AF65-F5344CB8AC3E}">
        <p14:creationId xmlns:p14="http://schemas.microsoft.com/office/powerpoint/2010/main" val="112059697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E44DBE-D7E4-7647-8BE3-D504C267AC09}"/>
              </a:ext>
            </a:extLst>
          </p:cNvPr>
          <p:cNvSpPr/>
          <p:nvPr/>
        </p:nvSpPr>
        <p:spPr>
          <a:xfrm>
            <a:off x="388883" y="2110086"/>
            <a:ext cx="8366234" cy="461665"/>
          </a:xfrm>
          <a:prstGeom prst="rect">
            <a:avLst/>
          </a:prstGeom>
        </p:spPr>
        <p:txBody>
          <a:bodyPr wrap="square">
            <a:spAutoFit/>
          </a:bodyPr>
          <a:lstStyle/>
          <a:p>
            <a:pPr algn="ctr"/>
            <a:r>
              <a:rPr lang="en-US" sz="2400" dirty="0"/>
              <a:t>Epistle Reading … Philippians 4:4-7</a:t>
            </a:r>
          </a:p>
        </p:txBody>
      </p:sp>
    </p:spTree>
    <p:extLst>
      <p:ext uri="{BB962C8B-B14F-4D97-AF65-F5344CB8AC3E}">
        <p14:creationId xmlns:p14="http://schemas.microsoft.com/office/powerpoint/2010/main" val="256051241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E44DBE-D7E4-7647-8BE3-D504C267AC09}"/>
              </a:ext>
            </a:extLst>
          </p:cNvPr>
          <p:cNvSpPr/>
          <p:nvPr/>
        </p:nvSpPr>
        <p:spPr>
          <a:xfrm>
            <a:off x="388883" y="2110086"/>
            <a:ext cx="8366234" cy="461665"/>
          </a:xfrm>
          <a:prstGeom prst="rect">
            <a:avLst/>
          </a:prstGeom>
        </p:spPr>
        <p:txBody>
          <a:bodyPr wrap="square">
            <a:spAutoFit/>
          </a:bodyPr>
          <a:lstStyle/>
          <a:p>
            <a:pPr algn="ctr"/>
            <a:r>
              <a:rPr lang="en-US" sz="2400" dirty="0"/>
              <a:t>Gospel Reading … Luke 1:39-45</a:t>
            </a:r>
          </a:p>
        </p:txBody>
      </p:sp>
    </p:spTree>
    <p:extLst>
      <p:ext uri="{BB962C8B-B14F-4D97-AF65-F5344CB8AC3E}">
        <p14:creationId xmlns:p14="http://schemas.microsoft.com/office/powerpoint/2010/main" val="326013962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E44DBE-D7E4-7647-8BE3-D504C267AC09}"/>
              </a:ext>
            </a:extLst>
          </p:cNvPr>
          <p:cNvSpPr/>
          <p:nvPr/>
        </p:nvSpPr>
        <p:spPr>
          <a:xfrm>
            <a:off x="388883" y="1289255"/>
            <a:ext cx="8366234" cy="1569660"/>
          </a:xfrm>
          <a:prstGeom prst="rect">
            <a:avLst/>
          </a:prstGeom>
        </p:spPr>
        <p:txBody>
          <a:bodyPr wrap="square">
            <a:spAutoFit/>
          </a:bodyPr>
          <a:lstStyle/>
          <a:p>
            <a:pPr algn="ctr"/>
            <a:r>
              <a:rPr lang="en-US" sz="2400" dirty="0"/>
              <a:t>On Jordan’s bank the Baptist’s cry</a:t>
            </a:r>
            <a:br>
              <a:rPr lang="en-US" sz="2400" dirty="0"/>
            </a:br>
            <a:r>
              <a:rPr lang="en-US" sz="2400" dirty="0"/>
              <a:t>Announces that the Lord is nigh;</a:t>
            </a:r>
            <a:br>
              <a:rPr lang="en-US" sz="2400" dirty="0"/>
            </a:br>
            <a:r>
              <a:rPr lang="en-US" sz="2400" dirty="0"/>
              <a:t>Awake and hearken, for he brings</a:t>
            </a:r>
            <a:br>
              <a:rPr lang="en-US" sz="2400" dirty="0"/>
            </a:br>
            <a:r>
              <a:rPr lang="en-US" sz="2400" dirty="0"/>
              <a:t>Glad tidings of the King of kings!</a:t>
            </a:r>
          </a:p>
        </p:txBody>
      </p:sp>
    </p:spTree>
    <p:extLst>
      <p:ext uri="{BB962C8B-B14F-4D97-AF65-F5344CB8AC3E}">
        <p14:creationId xmlns:p14="http://schemas.microsoft.com/office/powerpoint/2010/main" val="380528171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E44DBE-D7E4-7647-8BE3-D504C267AC09}"/>
              </a:ext>
            </a:extLst>
          </p:cNvPr>
          <p:cNvSpPr/>
          <p:nvPr/>
        </p:nvSpPr>
        <p:spPr>
          <a:xfrm>
            <a:off x="388883" y="1353721"/>
            <a:ext cx="8366234" cy="1569660"/>
          </a:xfrm>
          <a:prstGeom prst="rect">
            <a:avLst/>
          </a:prstGeom>
        </p:spPr>
        <p:txBody>
          <a:bodyPr wrap="square">
            <a:spAutoFit/>
          </a:bodyPr>
          <a:lstStyle/>
          <a:p>
            <a:pPr algn="ctr"/>
            <a:r>
              <a:rPr lang="en-US" sz="2400" dirty="0"/>
              <a:t>Then cleansed be </a:t>
            </a:r>
            <a:r>
              <a:rPr lang="en-US" sz="2400" dirty="0" err="1"/>
              <a:t>ev’ry</a:t>
            </a:r>
            <a:r>
              <a:rPr lang="en-US" sz="2400" dirty="0"/>
              <a:t> life from sin;</a:t>
            </a:r>
            <a:br>
              <a:rPr lang="en-US" sz="2400" dirty="0"/>
            </a:br>
            <a:r>
              <a:rPr lang="en-US" sz="2400" dirty="0"/>
              <a:t>Make straight the way for God within,</a:t>
            </a:r>
            <a:br>
              <a:rPr lang="en-US" sz="2400" dirty="0"/>
            </a:br>
            <a:r>
              <a:rPr lang="en-US" sz="2400" dirty="0"/>
              <a:t>And let us all our hearts prepare</a:t>
            </a:r>
            <a:br>
              <a:rPr lang="en-US" sz="2400" dirty="0"/>
            </a:br>
            <a:r>
              <a:rPr lang="en-US" sz="2400" dirty="0"/>
              <a:t>For Christ to come and enter there.</a:t>
            </a:r>
          </a:p>
        </p:txBody>
      </p:sp>
    </p:spTree>
    <p:extLst>
      <p:ext uri="{BB962C8B-B14F-4D97-AF65-F5344CB8AC3E}">
        <p14:creationId xmlns:p14="http://schemas.microsoft.com/office/powerpoint/2010/main" val="184871638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E44DBE-D7E4-7647-8BE3-D504C267AC09}"/>
              </a:ext>
            </a:extLst>
          </p:cNvPr>
          <p:cNvSpPr/>
          <p:nvPr/>
        </p:nvSpPr>
        <p:spPr>
          <a:xfrm>
            <a:off x="388883" y="1862184"/>
            <a:ext cx="8366234" cy="461665"/>
          </a:xfrm>
          <a:prstGeom prst="rect">
            <a:avLst/>
          </a:prstGeom>
        </p:spPr>
        <p:txBody>
          <a:bodyPr wrap="square">
            <a:spAutoFit/>
          </a:bodyPr>
          <a:lstStyle/>
          <a:p>
            <a:pPr algn="ctr"/>
            <a:r>
              <a:rPr lang="en-US" sz="2400" dirty="0"/>
              <a:t>Sermon</a:t>
            </a:r>
          </a:p>
        </p:txBody>
      </p:sp>
    </p:spTree>
    <p:extLst>
      <p:ext uri="{BB962C8B-B14F-4D97-AF65-F5344CB8AC3E}">
        <p14:creationId xmlns:p14="http://schemas.microsoft.com/office/powerpoint/2010/main" val="37071130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E44DBE-D7E4-7647-8BE3-D504C267AC09}"/>
              </a:ext>
            </a:extLst>
          </p:cNvPr>
          <p:cNvSpPr/>
          <p:nvPr/>
        </p:nvSpPr>
        <p:spPr>
          <a:xfrm>
            <a:off x="388883" y="549683"/>
            <a:ext cx="8366234" cy="2308324"/>
          </a:xfrm>
          <a:prstGeom prst="rect">
            <a:avLst/>
          </a:prstGeom>
        </p:spPr>
        <p:txBody>
          <a:bodyPr wrap="square">
            <a:spAutoFit/>
          </a:bodyPr>
          <a:lstStyle/>
          <a:p>
            <a:pPr algn="ctr"/>
            <a:endParaRPr lang="en-US" sz="2400" dirty="0"/>
          </a:p>
          <a:p>
            <a:pPr algn="ctr"/>
            <a:r>
              <a:rPr lang="en-US" sz="2400" dirty="0"/>
              <a:t>All praise, eternal Son, to thee</a:t>
            </a:r>
            <a:br>
              <a:rPr lang="en-US" sz="2400" dirty="0"/>
            </a:br>
            <a:r>
              <a:rPr lang="en-US" sz="2400" dirty="0"/>
              <a:t>Whose advent sets thy people free,</a:t>
            </a:r>
            <a:br>
              <a:rPr lang="en-US" sz="2400" dirty="0"/>
            </a:br>
            <a:r>
              <a:rPr lang="en-US" sz="2400" dirty="0"/>
              <a:t>Whom with the Father we adore</a:t>
            </a:r>
            <a:br>
              <a:rPr lang="en-US" sz="2400" dirty="0"/>
            </a:br>
            <a:r>
              <a:rPr lang="en-US" sz="2400" dirty="0"/>
              <a:t>And Holy Spirit evermore.</a:t>
            </a:r>
          </a:p>
          <a:p>
            <a:pPr algn="ctr"/>
            <a:endParaRPr lang="en-US" sz="2400" dirty="0"/>
          </a:p>
        </p:txBody>
      </p:sp>
    </p:spTree>
    <p:extLst>
      <p:ext uri="{BB962C8B-B14F-4D97-AF65-F5344CB8AC3E}">
        <p14:creationId xmlns:p14="http://schemas.microsoft.com/office/powerpoint/2010/main" val="429055955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E44DBE-D7E4-7647-8BE3-D504C267AC09}"/>
              </a:ext>
            </a:extLst>
          </p:cNvPr>
          <p:cNvSpPr/>
          <p:nvPr/>
        </p:nvSpPr>
        <p:spPr>
          <a:xfrm>
            <a:off x="388883" y="1126744"/>
            <a:ext cx="8366234" cy="1938992"/>
          </a:xfrm>
          <a:prstGeom prst="rect">
            <a:avLst/>
          </a:prstGeom>
        </p:spPr>
        <p:txBody>
          <a:bodyPr wrap="square">
            <a:spAutoFit/>
          </a:bodyPr>
          <a:lstStyle/>
          <a:p>
            <a:pPr algn="ctr"/>
            <a:r>
              <a:rPr lang="en-US" sz="2400" dirty="0">
                <a:latin typeface="Minion Pro" panose="02040503050201020203" pitchFamily="18" charset="0"/>
              </a:rPr>
              <a:t>Apostles’ Creed</a:t>
            </a:r>
          </a:p>
          <a:p>
            <a:r>
              <a:rPr lang="en-US" sz="2400" b="1" dirty="0">
                <a:latin typeface="Minion Pro" panose="02040503050201020203" pitchFamily="18" charset="0"/>
              </a:rPr>
              <a:t>C	I believe in God, the Father Almighty, maker of heaven and earth.</a:t>
            </a:r>
          </a:p>
          <a:p>
            <a:endParaRPr lang="en-US" sz="2400" dirty="0">
              <a:latin typeface="Minion Pro" panose="02040503050201020203" pitchFamily="18" charset="0"/>
            </a:endParaRPr>
          </a:p>
          <a:p>
            <a:pPr algn="ctr"/>
            <a:endParaRPr lang="en-US" sz="2400" dirty="0"/>
          </a:p>
        </p:txBody>
      </p:sp>
    </p:spTree>
    <p:extLst>
      <p:ext uri="{BB962C8B-B14F-4D97-AF65-F5344CB8AC3E}">
        <p14:creationId xmlns:p14="http://schemas.microsoft.com/office/powerpoint/2010/main" val="25669391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E44DBE-D7E4-7647-8BE3-D504C267AC09}"/>
              </a:ext>
            </a:extLst>
          </p:cNvPr>
          <p:cNvSpPr/>
          <p:nvPr/>
        </p:nvSpPr>
        <p:spPr>
          <a:xfrm>
            <a:off x="2" y="501726"/>
            <a:ext cx="9143999" cy="3046988"/>
          </a:xfrm>
          <a:prstGeom prst="rect">
            <a:avLst/>
          </a:prstGeom>
        </p:spPr>
        <p:txBody>
          <a:bodyPr wrap="square">
            <a:spAutoFit/>
          </a:bodyPr>
          <a:lstStyle/>
          <a:p>
            <a:pPr algn="ctr"/>
            <a:r>
              <a:rPr lang="en-US" sz="2400" dirty="0"/>
              <a:t>Lift up your heads, ye mighty gates!</a:t>
            </a:r>
            <a:br>
              <a:rPr lang="en-US" sz="2400" dirty="0"/>
            </a:br>
            <a:r>
              <a:rPr lang="en-US" sz="2400" dirty="0"/>
              <a:t>Behold, the King of glory waits.</a:t>
            </a:r>
            <a:br>
              <a:rPr lang="en-US" sz="2400" dirty="0"/>
            </a:br>
            <a:r>
              <a:rPr lang="en-US" sz="2400" dirty="0"/>
              <a:t>The King of kings is drawing near;</a:t>
            </a:r>
            <a:br>
              <a:rPr lang="en-US" sz="2400" dirty="0"/>
            </a:br>
            <a:r>
              <a:rPr lang="en-US" sz="2400" dirty="0"/>
              <a:t>The Savior of the world is here.</a:t>
            </a:r>
            <a:br>
              <a:rPr lang="en-US" sz="2400" dirty="0"/>
            </a:br>
            <a:r>
              <a:rPr lang="en-US" sz="2400" dirty="0"/>
              <a:t>Life and salvation he doth bring;</a:t>
            </a:r>
            <a:br>
              <a:rPr lang="en-US" sz="2400" dirty="0"/>
            </a:br>
            <a:r>
              <a:rPr lang="en-US" sz="2400" dirty="0"/>
              <a:t>Therefore rejoice and gladly sing.</a:t>
            </a:r>
            <a:br>
              <a:rPr lang="en-US" sz="2400" dirty="0"/>
            </a:br>
            <a:r>
              <a:rPr lang="en-US" sz="2400" dirty="0"/>
              <a:t>To God the Father raise</a:t>
            </a:r>
            <a:br>
              <a:rPr lang="en-US" sz="2400" dirty="0"/>
            </a:br>
            <a:r>
              <a:rPr lang="en-US" sz="2400" dirty="0"/>
              <a:t>Your joyful songs of praise.</a:t>
            </a:r>
          </a:p>
        </p:txBody>
      </p:sp>
    </p:spTree>
    <p:extLst>
      <p:ext uri="{BB962C8B-B14F-4D97-AF65-F5344CB8AC3E}">
        <p14:creationId xmlns:p14="http://schemas.microsoft.com/office/powerpoint/2010/main" val="233111903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E44DBE-D7E4-7647-8BE3-D504C267AC09}"/>
              </a:ext>
            </a:extLst>
          </p:cNvPr>
          <p:cNvSpPr/>
          <p:nvPr/>
        </p:nvSpPr>
        <p:spPr>
          <a:xfrm>
            <a:off x="388883" y="1126744"/>
            <a:ext cx="8366234" cy="2677656"/>
          </a:xfrm>
          <a:prstGeom prst="rect">
            <a:avLst/>
          </a:prstGeom>
        </p:spPr>
        <p:txBody>
          <a:bodyPr wrap="square">
            <a:spAutoFit/>
          </a:bodyPr>
          <a:lstStyle/>
          <a:p>
            <a:r>
              <a:rPr lang="en-US" sz="2400" b="1" dirty="0">
                <a:latin typeface="Minion Pro" panose="02040503050201020203" pitchFamily="18" charset="0"/>
              </a:rPr>
              <a:t>And in Jesus Christ, his only Son, our Lord, who was conceived by the Holy Spirit, born of the virgin Mary, suffered under Pontius Pilate, was crucified, died and was buried. He descended into hell. The third day he rose again from the dead. He ascended into heaven and sits at the right hand of God the Father Almighty. From thence he will come to judge the living and the dead.</a:t>
            </a:r>
            <a:endParaRPr lang="en-US" sz="2400" dirty="0"/>
          </a:p>
        </p:txBody>
      </p:sp>
    </p:spTree>
    <p:extLst>
      <p:ext uri="{BB962C8B-B14F-4D97-AF65-F5344CB8AC3E}">
        <p14:creationId xmlns:p14="http://schemas.microsoft.com/office/powerpoint/2010/main" val="25654701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E44DBE-D7E4-7647-8BE3-D504C267AC09}"/>
              </a:ext>
            </a:extLst>
          </p:cNvPr>
          <p:cNvSpPr/>
          <p:nvPr/>
        </p:nvSpPr>
        <p:spPr>
          <a:xfrm>
            <a:off x="388883" y="1573059"/>
            <a:ext cx="8366234" cy="1200329"/>
          </a:xfrm>
          <a:prstGeom prst="rect">
            <a:avLst/>
          </a:prstGeom>
        </p:spPr>
        <p:txBody>
          <a:bodyPr wrap="square">
            <a:spAutoFit/>
          </a:bodyPr>
          <a:lstStyle/>
          <a:p>
            <a:r>
              <a:rPr lang="en-US" sz="2400" b="1" dirty="0">
                <a:latin typeface="Minion Pro" panose="02040503050201020203" pitchFamily="18" charset="0"/>
              </a:rPr>
              <a:t>I believe in the Holy Spirit, the holy Christian Church, the communion of saints, the forgiveness of sins, the resurrection of the body, and the life everlasting. Amen.</a:t>
            </a:r>
            <a:endParaRPr lang="en-US" sz="2400" dirty="0">
              <a:latin typeface="Minion Pro" panose="02040503050201020203" pitchFamily="18" charset="0"/>
            </a:endParaRPr>
          </a:p>
        </p:txBody>
      </p:sp>
    </p:spTree>
    <p:extLst>
      <p:ext uri="{BB962C8B-B14F-4D97-AF65-F5344CB8AC3E}">
        <p14:creationId xmlns:p14="http://schemas.microsoft.com/office/powerpoint/2010/main" val="232836958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E44DBE-D7E4-7647-8BE3-D504C267AC09}"/>
              </a:ext>
            </a:extLst>
          </p:cNvPr>
          <p:cNvSpPr/>
          <p:nvPr/>
        </p:nvSpPr>
        <p:spPr>
          <a:xfrm>
            <a:off x="388883" y="1862184"/>
            <a:ext cx="8366234" cy="461665"/>
          </a:xfrm>
          <a:prstGeom prst="rect">
            <a:avLst/>
          </a:prstGeom>
        </p:spPr>
        <p:txBody>
          <a:bodyPr wrap="square">
            <a:spAutoFit/>
          </a:bodyPr>
          <a:lstStyle/>
          <a:p>
            <a:pPr algn="ctr"/>
            <a:r>
              <a:rPr lang="en-US" sz="2400" dirty="0"/>
              <a:t>Offering</a:t>
            </a:r>
          </a:p>
        </p:txBody>
      </p:sp>
    </p:spTree>
    <p:extLst>
      <p:ext uri="{BB962C8B-B14F-4D97-AF65-F5344CB8AC3E}">
        <p14:creationId xmlns:p14="http://schemas.microsoft.com/office/powerpoint/2010/main" val="139284244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E44DBE-D7E4-7647-8BE3-D504C267AC09}"/>
              </a:ext>
            </a:extLst>
          </p:cNvPr>
          <p:cNvSpPr/>
          <p:nvPr/>
        </p:nvSpPr>
        <p:spPr>
          <a:xfrm>
            <a:off x="388883" y="1452281"/>
            <a:ext cx="8366234" cy="1938992"/>
          </a:xfrm>
          <a:prstGeom prst="rect">
            <a:avLst/>
          </a:prstGeom>
        </p:spPr>
        <p:txBody>
          <a:bodyPr wrap="square">
            <a:spAutoFit/>
          </a:bodyPr>
          <a:lstStyle/>
          <a:p>
            <a:pPr algn="ctr"/>
            <a:r>
              <a:rPr lang="en-US" sz="2400" dirty="0"/>
              <a:t>Prayers</a:t>
            </a:r>
          </a:p>
          <a:p>
            <a:pPr algn="ctr"/>
            <a:r>
              <a:rPr lang="en-US" sz="2400" i="1" dirty="0"/>
              <a:t>Each petition concludes with the following response:</a:t>
            </a:r>
            <a:endParaRPr lang="en-US" sz="2400" dirty="0"/>
          </a:p>
          <a:p>
            <a:r>
              <a:rPr lang="en-US" sz="2400" dirty="0"/>
              <a:t>P	Jesus, our King and Savior,</a:t>
            </a:r>
          </a:p>
          <a:p>
            <a:r>
              <a:rPr lang="en-US" sz="2400" b="1" dirty="0"/>
              <a:t>C	In you, we have eternal joy!</a:t>
            </a:r>
            <a:endParaRPr lang="en-US" sz="2400" dirty="0"/>
          </a:p>
          <a:p>
            <a:pPr algn="ctr"/>
            <a:endParaRPr lang="en-US" sz="2400" dirty="0"/>
          </a:p>
        </p:txBody>
      </p:sp>
    </p:spTree>
    <p:extLst>
      <p:ext uri="{BB962C8B-B14F-4D97-AF65-F5344CB8AC3E}">
        <p14:creationId xmlns:p14="http://schemas.microsoft.com/office/powerpoint/2010/main" val="298357368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E44DBE-D7E4-7647-8BE3-D504C267AC09}"/>
              </a:ext>
            </a:extLst>
          </p:cNvPr>
          <p:cNvSpPr/>
          <p:nvPr/>
        </p:nvSpPr>
        <p:spPr>
          <a:xfrm>
            <a:off x="388883" y="1946045"/>
            <a:ext cx="8366234" cy="830997"/>
          </a:xfrm>
          <a:prstGeom prst="rect">
            <a:avLst/>
          </a:prstGeom>
        </p:spPr>
        <p:txBody>
          <a:bodyPr wrap="square">
            <a:spAutoFit/>
          </a:bodyPr>
          <a:lstStyle/>
          <a:p>
            <a:pPr algn="ctr"/>
            <a:r>
              <a:rPr lang="en-US" sz="2400" dirty="0"/>
              <a:t>Lord’s Prayer</a:t>
            </a:r>
          </a:p>
          <a:p>
            <a:pPr algn="ctr"/>
            <a:endParaRPr lang="en-US" sz="2400" dirty="0"/>
          </a:p>
        </p:txBody>
      </p:sp>
    </p:spTree>
    <p:extLst>
      <p:ext uri="{BB962C8B-B14F-4D97-AF65-F5344CB8AC3E}">
        <p14:creationId xmlns:p14="http://schemas.microsoft.com/office/powerpoint/2010/main" val="137203870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E44DBE-D7E4-7647-8BE3-D504C267AC09}"/>
              </a:ext>
            </a:extLst>
          </p:cNvPr>
          <p:cNvSpPr/>
          <p:nvPr/>
        </p:nvSpPr>
        <p:spPr>
          <a:xfrm>
            <a:off x="388883" y="384182"/>
            <a:ext cx="8366234" cy="4154984"/>
          </a:xfrm>
          <a:prstGeom prst="rect">
            <a:avLst/>
          </a:prstGeom>
        </p:spPr>
        <p:txBody>
          <a:bodyPr wrap="square">
            <a:spAutoFit/>
          </a:bodyPr>
          <a:lstStyle/>
          <a:p>
            <a:pPr algn="ctr"/>
            <a:r>
              <a:rPr lang="en-US" sz="2400" dirty="0"/>
              <a:t>Benediction (Isaiah 35:10; Romans 15:13)</a:t>
            </a:r>
          </a:p>
          <a:p>
            <a:r>
              <a:rPr lang="en-US" sz="2400" dirty="0"/>
              <a:t>P	And a highway shall be there, and it shall be called the Way of Holiness … the redeemed shall walk there. The ransomed of the Lord shall return and come to Zion with singing; </a:t>
            </a:r>
          </a:p>
          <a:p>
            <a:r>
              <a:rPr lang="en-US" sz="2400" b="1" dirty="0"/>
              <a:t>C	Everlasting joy shall be upon their heads; they shall obtain gladness and joy, and sorrow and sighing shall flee away.</a:t>
            </a:r>
            <a:endParaRPr lang="en-US" sz="2400" dirty="0"/>
          </a:p>
          <a:p>
            <a:r>
              <a:rPr lang="en-US" sz="2400" dirty="0"/>
              <a:t>P	May the God of hope fill you with all joy and peace in believing, so that by the power of the Holy Spirit you may abound in hope.</a:t>
            </a:r>
          </a:p>
          <a:p>
            <a:r>
              <a:rPr lang="en-US" sz="2400" b="1" dirty="0"/>
              <a:t>C	Amen.</a:t>
            </a:r>
            <a:endParaRPr lang="en-US" sz="2400" dirty="0"/>
          </a:p>
          <a:p>
            <a:pPr algn="ctr"/>
            <a:endParaRPr lang="en-US" sz="2400" dirty="0"/>
          </a:p>
        </p:txBody>
      </p:sp>
    </p:spTree>
    <p:extLst>
      <p:ext uri="{BB962C8B-B14F-4D97-AF65-F5344CB8AC3E}">
        <p14:creationId xmlns:p14="http://schemas.microsoft.com/office/powerpoint/2010/main" val="399368831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E44DBE-D7E4-7647-8BE3-D504C267AC09}"/>
              </a:ext>
            </a:extLst>
          </p:cNvPr>
          <p:cNvSpPr/>
          <p:nvPr/>
        </p:nvSpPr>
        <p:spPr>
          <a:xfrm>
            <a:off x="388883" y="781182"/>
            <a:ext cx="8366234" cy="2677656"/>
          </a:xfrm>
          <a:prstGeom prst="rect">
            <a:avLst/>
          </a:prstGeom>
        </p:spPr>
        <p:txBody>
          <a:bodyPr wrap="square">
            <a:spAutoFit/>
          </a:bodyPr>
          <a:lstStyle/>
          <a:p>
            <a:pPr algn="ctr"/>
            <a:r>
              <a:rPr lang="en-US" sz="2400" dirty="0"/>
              <a:t>O come, O come, Emmanuel,</a:t>
            </a:r>
            <a:br>
              <a:rPr lang="en-US" sz="2400" dirty="0"/>
            </a:br>
            <a:r>
              <a:rPr lang="en-US" sz="2400" dirty="0"/>
              <a:t>And ransom captive Israel,</a:t>
            </a:r>
            <a:br>
              <a:rPr lang="en-US" sz="2400" dirty="0"/>
            </a:br>
            <a:r>
              <a:rPr lang="en-US" sz="2400" dirty="0"/>
              <a:t>That mourns in lonely exile here</a:t>
            </a:r>
            <a:br>
              <a:rPr lang="en-US" sz="2400" dirty="0"/>
            </a:br>
            <a:r>
              <a:rPr lang="en-US" sz="2400" dirty="0"/>
              <a:t>Until the Son of God appear.</a:t>
            </a:r>
            <a:br>
              <a:rPr lang="en-US" sz="2400" dirty="0"/>
            </a:br>
            <a:r>
              <a:rPr lang="en-US" sz="2400" dirty="0"/>
              <a:t>Rejoice! Rejoice! Emmanuel </a:t>
            </a:r>
            <a:br>
              <a:rPr lang="en-US" sz="2400" dirty="0"/>
            </a:br>
            <a:r>
              <a:rPr lang="en-US" sz="2400" dirty="0"/>
              <a:t>Shall come to thee, O Israel!</a:t>
            </a:r>
          </a:p>
          <a:p>
            <a:pPr algn="ctr"/>
            <a:endParaRPr lang="en-US" sz="2400" dirty="0"/>
          </a:p>
        </p:txBody>
      </p:sp>
    </p:spTree>
    <p:extLst>
      <p:ext uri="{BB962C8B-B14F-4D97-AF65-F5344CB8AC3E}">
        <p14:creationId xmlns:p14="http://schemas.microsoft.com/office/powerpoint/2010/main" val="177862937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E44DBE-D7E4-7647-8BE3-D504C267AC09}"/>
              </a:ext>
            </a:extLst>
          </p:cNvPr>
          <p:cNvSpPr/>
          <p:nvPr/>
        </p:nvSpPr>
        <p:spPr>
          <a:xfrm>
            <a:off x="388883" y="1145804"/>
            <a:ext cx="8366234" cy="2677656"/>
          </a:xfrm>
          <a:prstGeom prst="rect">
            <a:avLst/>
          </a:prstGeom>
        </p:spPr>
        <p:txBody>
          <a:bodyPr wrap="square">
            <a:spAutoFit/>
          </a:bodyPr>
          <a:lstStyle/>
          <a:p>
            <a:pPr algn="ctr"/>
            <a:r>
              <a:rPr lang="en-US" sz="2400" dirty="0"/>
              <a:t>O come, thou Branch of Jesse’s tree,</a:t>
            </a:r>
            <a:br>
              <a:rPr lang="en-US" sz="2400" dirty="0"/>
            </a:br>
            <a:r>
              <a:rPr lang="en-US" sz="2400" dirty="0"/>
              <a:t>Free them from Satan’s tyranny</a:t>
            </a:r>
            <a:br>
              <a:rPr lang="en-US" sz="2400" dirty="0"/>
            </a:br>
            <a:r>
              <a:rPr lang="en-US" sz="2400" dirty="0"/>
              <a:t>That trust thy mighty </a:t>
            </a:r>
            <a:r>
              <a:rPr lang="en-US" sz="2400" dirty="0" err="1"/>
              <a:t>pow’r</a:t>
            </a:r>
            <a:r>
              <a:rPr lang="en-US" sz="2400" dirty="0"/>
              <a:t> to save,</a:t>
            </a:r>
            <a:br>
              <a:rPr lang="en-US" sz="2400" dirty="0"/>
            </a:br>
            <a:r>
              <a:rPr lang="en-US" sz="2400" dirty="0"/>
              <a:t>And give them </a:t>
            </a:r>
            <a:r>
              <a:rPr lang="en-US" sz="2400" dirty="0" err="1"/>
              <a:t>vict’ry</a:t>
            </a:r>
            <a:r>
              <a:rPr lang="en-US" sz="2400" dirty="0"/>
              <a:t> o’er the grave.</a:t>
            </a:r>
            <a:br>
              <a:rPr lang="en-US" sz="2400" dirty="0"/>
            </a:br>
            <a:r>
              <a:rPr lang="en-US" sz="2400" dirty="0"/>
              <a:t>Rejoice! Rejoice! Emmanuel </a:t>
            </a:r>
            <a:br>
              <a:rPr lang="en-US" sz="2400" dirty="0"/>
            </a:br>
            <a:r>
              <a:rPr lang="en-US" sz="2400" dirty="0"/>
              <a:t>Shall come to thee, O Israel!</a:t>
            </a:r>
          </a:p>
          <a:p>
            <a:pPr algn="ctr"/>
            <a:endParaRPr lang="en-US" sz="2400" dirty="0"/>
          </a:p>
        </p:txBody>
      </p:sp>
    </p:spTree>
    <p:extLst>
      <p:ext uri="{BB962C8B-B14F-4D97-AF65-F5344CB8AC3E}">
        <p14:creationId xmlns:p14="http://schemas.microsoft.com/office/powerpoint/2010/main" val="390009559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48369E5-8B24-A54C-ADCE-BD3A0F9388C2}"/>
              </a:ext>
            </a:extLst>
          </p:cNvPr>
          <p:cNvSpPr/>
          <p:nvPr/>
        </p:nvSpPr>
        <p:spPr>
          <a:xfrm>
            <a:off x="-352508" y="658470"/>
            <a:ext cx="9849016" cy="3826560"/>
          </a:xfrm>
          <a:prstGeom prst="rect">
            <a:avLst/>
          </a:prstGeom>
        </p:spPr>
        <p:txBody>
          <a:bodyPr wrap="square">
            <a:spAutoFit/>
          </a:bodyPr>
          <a:lstStyle/>
          <a:p>
            <a:pPr algn="ctr"/>
            <a:r>
              <a:rPr lang="en-US" sz="2400" dirty="0"/>
              <a:t>O come, thou Dayspring from on high,</a:t>
            </a:r>
            <a:br>
              <a:rPr lang="en-US" sz="2400" dirty="0"/>
            </a:br>
            <a:r>
              <a:rPr lang="en-US" sz="2400" dirty="0"/>
              <a:t>And cheer us by thy drawing nigh;</a:t>
            </a:r>
            <a:br>
              <a:rPr lang="en-US" sz="2400" dirty="0"/>
            </a:br>
            <a:r>
              <a:rPr lang="en-US" sz="2400" dirty="0"/>
              <a:t>Disperse the gloomy clouds of night,</a:t>
            </a:r>
            <a:br>
              <a:rPr lang="en-US" sz="2400" dirty="0"/>
            </a:br>
            <a:r>
              <a:rPr lang="en-US" sz="2400" dirty="0"/>
              <a:t>And death’s dark shadows put to flight.</a:t>
            </a:r>
            <a:br>
              <a:rPr lang="en-US" sz="2400" dirty="0"/>
            </a:br>
            <a:r>
              <a:rPr lang="en-US" sz="2400" dirty="0"/>
              <a:t>Rejoice! Rejoice! Emmanuel </a:t>
            </a:r>
            <a:br>
              <a:rPr lang="en-US" sz="2400" dirty="0"/>
            </a:br>
            <a:r>
              <a:rPr lang="en-US" sz="2400" dirty="0"/>
              <a:t>Shall come to thee, O Israel!</a:t>
            </a:r>
          </a:p>
          <a:p>
            <a:pPr algn="ctr"/>
            <a:endParaRPr lang="en-US" sz="2400" dirty="0"/>
          </a:p>
          <a:p>
            <a:pPr algn="ctr"/>
            <a:endParaRPr lang="en-US" sz="2400" dirty="0"/>
          </a:p>
          <a:p>
            <a:pPr algn="ctr"/>
            <a:endParaRPr lang="en-US" sz="2400" dirty="0"/>
          </a:p>
          <a:p>
            <a:pPr algn="ctr"/>
            <a:r>
              <a:rPr lang="en-US" sz="1333" dirty="0"/>
              <a:t>By Michael Hoy. © 2023 Creative Communications for the Parish, a division of Bayard, Inc., </a:t>
            </a:r>
            <a:br>
              <a:rPr lang="en-US" sz="1333" dirty="0"/>
            </a:br>
            <a:r>
              <a:rPr lang="en-US" sz="1333" dirty="0"/>
              <a:t>1564 </a:t>
            </a:r>
            <a:r>
              <a:rPr lang="en-US" sz="1333" dirty="0" err="1"/>
              <a:t>Fencorp</a:t>
            </a:r>
            <a:r>
              <a:rPr lang="en-US" sz="1333" dirty="0"/>
              <a:t> Dr., Fenton, MO 63026. 800-325-9414. </a:t>
            </a:r>
            <a:r>
              <a:rPr lang="en-US" sz="1333" dirty="0" err="1"/>
              <a:t>www.creativecommunications.com</a:t>
            </a:r>
            <a:r>
              <a:rPr lang="en-US" sz="1333" dirty="0"/>
              <a:t>. All rights reserved.</a:t>
            </a:r>
          </a:p>
        </p:txBody>
      </p:sp>
    </p:spTree>
    <p:extLst>
      <p:ext uri="{BB962C8B-B14F-4D97-AF65-F5344CB8AC3E}">
        <p14:creationId xmlns:p14="http://schemas.microsoft.com/office/powerpoint/2010/main" val="136621809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E44DBE-D7E4-7647-8BE3-D504C267AC09}"/>
              </a:ext>
            </a:extLst>
          </p:cNvPr>
          <p:cNvSpPr/>
          <p:nvPr/>
        </p:nvSpPr>
        <p:spPr>
          <a:xfrm>
            <a:off x="2" y="697048"/>
            <a:ext cx="9143999" cy="3046988"/>
          </a:xfrm>
          <a:prstGeom prst="rect">
            <a:avLst/>
          </a:prstGeom>
        </p:spPr>
        <p:txBody>
          <a:bodyPr wrap="square">
            <a:spAutoFit/>
          </a:bodyPr>
          <a:lstStyle/>
          <a:p>
            <a:pPr algn="ctr"/>
            <a:r>
              <a:rPr lang="en-US" sz="2400" dirty="0"/>
              <a:t>A righteous Helper comes to thee;</a:t>
            </a:r>
            <a:br>
              <a:rPr lang="en-US" sz="2400" dirty="0"/>
            </a:br>
            <a:r>
              <a:rPr lang="en-US" sz="2400" dirty="0"/>
              <a:t>His chariot is humility,</a:t>
            </a:r>
            <a:br>
              <a:rPr lang="en-US" sz="2400" dirty="0"/>
            </a:br>
            <a:r>
              <a:rPr lang="en-US" sz="2400" dirty="0"/>
              <a:t>His kingly crown is holiness,</a:t>
            </a:r>
            <a:br>
              <a:rPr lang="en-US" sz="2400" dirty="0"/>
            </a:br>
            <a:r>
              <a:rPr lang="en-US" sz="2400" dirty="0"/>
              <a:t>His scepter, pity in distress.</a:t>
            </a:r>
            <a:br>
              <a:rPr lang="en-US" sz="2400" dirty="0"/>
            </a:br>
            <a:r>
              <a:rPr lang="en-US" sz="2400" dirty="0"/>
              <a:t>The end of all our woe he brings;</a:t>
            </a:r>
            <a:br>
              <a:rPr lang="en-US" sz="2400" dirty="0"/>
            </a:br>
            <a:r>
              <a:rPr lang="en-US" sz="2400" dirty="0"/>
              <a:t>Therefore the earth is glad and sings.</a:t>
            </a:r>
            <a:br>
              <a:rPr lang="en-US" sz="2400" dirty="0"/>
            </a:br>
            <a:r>
              <a:rPr lang="en-US" sz="2400" dirty="0"/>
              <a:t>To Christ the Savior raise</a:t>
            </a:r>
            <a:br>
              <a:rPr lang="en-US" sz="2400" dirty="0"/>
            </a:br>
            <a:r>
              <a:rPr lang="en-US" sz="2400" dirty="0"/>
              <a:t>Your grateful hymns of praise.</a:t>
            </a:r>
          </a:p>
        </p:txBody>
      </p:sp>
    </p:spTree>
    <p:extLst>
      <p:ext uri="{BB962C8B-B14F-4D97-AF65-F5344CB8AC3E}">
        <p14:creationId xmlns:p14="http://schemas.microsoft.com/office/powerpoint/2010/main" val="20257956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E44DBE-D7E4-7647-8BE3-D504C267AC09}"/>
              </a:ext>
            </a:extLst>
          </p:cNvPr>
          <p:cNvSpPr/>
          <p:nvPr/>
        </p:nvSpPr>
        <p:spPr>
          <a:xfrm>
            <a:off x="2" y="680534"/>
            <a:ext cx="9143999" cy="3046988"/>
          </a:xfrm>
          <a:prstGeom prst="rect">
            <a:avLst/>
          </a:prstGeom>
        </p:spPr>
        <p:txBody>
          <a:bodyPr wrap="square">
            <a:spAutoFit/>
          </a:bodyPr>
          <a:lstStyle/>
          <a:p>
            <a:pPr algn="ctr"/>
            <a:r>
              <a:rPr lang="en-US" sz="2400" dirty="0"/>
              <a:t>How blest the land, the city blest,</a:t>
            </a:r>
            <a:br>
              <a:rPr lang="en-US" sz="2400" dirty="0"/>
            </a:br>
            <a:r>
              <a:rPr lang="en-US" sz="2400" dirty="0"/>
              <a:t>Where Christ the ruler is confessed!</a:t>
            </a:r>
            <a:br>
              <a:rPr lang="en-US" sz="2400" dirty="0"/>
            </a:br>
            <a:r>
              <a:rPr lang="en-US" sz="2400" dirty="0"/>
              <a:t>O peaceful hearts and happy homes</a:t>
            </a:r>
            <a:br>
              <a:rPr lang="en-US" sz="2400" dirty="0"/>
            </a:br>
            <a:r>
              <a:rPr lang="en-US" sz="2400" dirty="0"/>
              <a:t>To whom this King in triumph comes!</a:t>
            </a:r>
            <a:br>
              <a:rPr lang="en-US" sz="2400" dirty="0"/>
            </a:br>
            <a:r>
              <a:rPr lang="en-US" sz="2400" dirty="0"/>
              <a:t>The cloudless sun of joy is he</a:t>
            </a:r>
            <a:br>
              <a:rPr lang="en-US" sz="2400" dirty="0"/>
            </a:br>
            <a:r>
              <a:rPr lang="en-US" sz="2400" dirty="0"/>
              <a:t>Who comes to set his people free.</a:t>
            </a:r>
            <a:br>
              <a:rPr lang="en-US" sz="2400" dirty="0"/>
            </a:br>
            <a:r>
              <a:rPr lang="en-US" sz="2400" dirty="0"/>
              <a:t>To God the Spirit raise</a:t>
            </a:r>
            <a:br>
              <a:rPr lang="en-US" sz="2400" dirty="0"/>
            </a:br>
            <a:r>
              <a:rPr lang="en-US" sz="2400" dirty="0"/>
              <a:t>Your happy shouts of praise.</a:t>
            </a:r>
          </a:p>
        </p:txBody>
      </p:sp>
    </p:spTree>
    <p:extLst>
      <p:ext uri="{BB962C8B-B14F-4D97-AF65-F5344CB8AC3E}">
        <p14:creationId xmlns:p14="http://schemas.microsoft.com/office/powerpoint/2010/main" val="273474362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E44DBE-D7E4-7647-8BE3-D504C267AC09}"/>
              </a:ext>
            </a:extLst>
          </p:cNvPr>
          <p:cNvSpPr/>
          <p:nvPr/>
        </p:nvSpPr>
        <p:spPr>
          <a:xfrm>
            <a:off x="2" y="645249"/>
            <a:ext cx="9143999" cy="3046988"/>
          </a:xfrm>
          <a:prstGeom prst="rect">
            <a:avLst/>
          </a:prstGeom>
        </p:spPr>
        <p:txBody>
          <a:bodyPr wrap="square">
            <a:spAutoFit/>
          </a:bodyPr>
          <a:lstStyle/>
          <a:p>
            <a:pPr algn="ctr"/>
            <a:r>
              <a:rPr lang="en-US" sz="2400" dirty="0"/>
              <a:t>Fling wide the portals of your heart;</a:t>
            </a:r>
            <a:br>
              <a:rPr lang="en-US" sz="2400" dirty="0"/>
            </a:br>
            <a:r>
              <a:rPr lang="en-US" sz="2400" dirty="0"/>
              <a:t>Make it a temple set apart</a:t>
            </a:r>
            <a:br>
              <a:rPr lang="en-US" sz="2400" dirty="0"/>
            </a:br>
            <a:r>
              <a:rPr lang="en-US" sz="2400" dirty="0"/>
              <a:t>From earthly use for </a:t>
            </a:r>
            <a:r>
              <a:rPr lang="en-US" sz="2400" dirty="0" err="1"/>
              <a:t>heav’n’s</a:t>
            </a:r>
            <a:r>
              <a:rPr lang="en-US" sz="2400" dirty="0"/>
              <a:t> employ,</a:t>
            </a:r>
            <a:br>
              <a:rPr lang="en-US" sz="2400" dirty="0"/>
            </a:br>
            <a:r>
              <a:rPr lang="en-US" sz="2400" dirty="0"/>
              <a:t>Adorned with prayer and love and joy.</a:t>
            </a:r>
            <a:br>
              <a:rPr lang="en-US" sz="2400" dirty="0"/>
            </a:br>
            <a:r>
              <a:rPr lang="en-US" sz="2400" dirty="0"/>
              <a:t>So shall your </a:t>
            </a:r>
            <a:r>
              <a:rPr lang="en-US" sz="2400" dirty="0" err="1"/>
              <a:t>Sov’reign</a:t>
            </a:r>
            <a:r>
              <a:rPr lang="en-US" sz="2400" dirty="0"/>
              <a:t> enter in</a:t>
            </a:r>
            <a:br>
              <a:rPr lang="en-US" sz="2400" dirty="0"/>
            </a:br>
            <a:r>
              <a:rPr lang="en-US" sz="2400" dirty="0"/>
              <a:t>And new and nobler life begin.</a:t>
            </a:r>
            <a:br>
              <a:rPr lang="en-US" sz="2400" dirty="0"/>
            </a:br>
            <a:r>
              <a:rPr lang="en-US" sz="2400" dirty="0"/>
              <a:t>To God alone be praise</a:t>
            </a:r>
            <a:br>
              <a:rPr lang="en-US" sz="2400" dirty="0"/>
            </a:br>
            <a:r>
              <a:rPr lang="en-US" sz="2400" dirty="0"/>
              <a:t>For word and deed and grace!</a:t>
            </a:r>
          </a:p>
        </p:txBody>
      </p:sp>
    </p:spTree>
    <p:extLst>
      <p:ext uri="{BB962C8B-B14F-4D97-AF65-F5344CB8AC3E}">
        <p14:creationId xmlns:p14="http://schemas.microsoft.com/office/powerpoint/2010/main" val="399545298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E44DBE-D7E4-7647-8BE3-D504C267AC09}"/>
              </a:ext>
            </a:extLst>
          </p:cNvPr>
          <p:cNvSpPr/>
          <p:nvPr/>
        </p:nvSpPr>
        <p:spPr>
          <a:xfrm>
            <a:off x="388883" y="448931"/>
            <a:ext cx="8366234" cy="3046988"/>
          </a:xfrm>
          <a:prstGeom prst="rect">
            <a:avLst/>
          </a:prstGeom>
        </p:spPr>
        <p:txBody>
          <a:bodyPr wrap="square">
            <a:spAutoFit/>
          </a:bodyPr>
          <a:lstStyle/>
          <a:p>
            <a:pPr algn="ctr"/>
            <a:r>
              <a:rPr lang="en-US" sz="2400" dirty="0"/>
              <a:t>Invocation and Lighting of the Advent Candle</a:t>
            </a:r>
          </a:p>
          <a:p>
            <a:r>
              <a:rPr lang="en-US" sz="2400" dirty="0"/>
              <a:t>P	In the name of the Father and of the + Son and of the Holy Spirit.</a:t>
            </a:r>
          </a:p>
          <a:p>
            <a:r>
              <a:rPr lang="en-US" sz="2400" b="1" dirty="0"/>
              <a:t>C	Amen.</a:t>
            </a:r>
          </a:p>
          <a:p>
            <a:pPr algn="ctr"/>
            <a:r>
              <a:rPr lang="en-US" sz="2400" i="1" dirty="0"/>
              <a:t>(Two purple candles and one pink candle</a:t>
            </a:r>
            <a:br>
              <a:rPr lang="en-US" sz="2400" i="1" dirty="0"/>
            </a:br>
            <a:r>
              <a:rPr lang="en-US" sz="2400" i="1" dirty="0"/>
              <a:t>are lit on the Advent wreath.)</a:t>
            </a:r>
          </a:p>
          <a:p>
            <a:pPr algn="ctr"/>
            <a:endParaRPr lang="en-US" sz="2400" dirty="0"/>
          </a:p>
          <a:p>
            <a:endParaRPr lang="en-US" sz="2400" dirty="0"/>
          </a:p>
        </p:txBody>
      </p:sp>
    </p:spTree>
    <p:extLst>
      <p:ext uri="{BB962C8B-B14F-4D97-AF65-F5344CB8AC3E}">
        <p14:creationId xmlns:p14="http://schemas.microsoft.com/office/powerpoint/2010/main" val="345080856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E44DBE-D7E4-7647-8BE3-D504C267AC09}"/>
              </a:ext>
            </a:extLst>
          </p:cNvPr>
          <p:cNvSpPr/>
          <p:nvPr/>
        </p:nvSpPr>
        <p:spPr>
          <a:xfrm>
            <a:off x="475969" y="688417"/>
            <a:ext cx="8366234" cy="3046988"/>
          </a:xfrm>
          <a:prstGeom prst="rect">
            <a:avLst/>
          </a:prstGeom>
        </p:spPr>
        <p:txBody>
          <a:bodyPr wrap="square">
            <a:spAutoFit/>
          </a:bodyPr>
          <a:lstStyle/>
          <a:p>
            <a:r>
              <a:rPr lang="en-US" sz="2400" dirty="0"/>
              <a:t>P	Today we light the third Advent candle, the candle of joy. When Mary, the mother of our Lord, visited her kinswoman Elizabeth, Elizabeth’s unborn son John leaped for joy at the sound of Mary’s greeting. Elizabeth was filled with joy, knowing that the promised Messiah would soon be born. We too rejoice as we prepare to celebrate our Savior’s birth.</a:t>
            </a:r>
          </a:p>
          <a:p>
            <a:r>
              <a:rPr lang="en-US" sz="2400" b="1" dirty="0"/>
              <a:t>C	We will rejoice in the Lord, now and forever!</a:t>
            </a:r>
            <a:endParaRPr lang="en-US" sz="2400" dirty="0"/>
          </a:p>
          <a:p>
            <a:endParaRPr lang="en-US" sz="2400" dirty="0"/>
          </a:p>
        </p:txBody>
      </p:sp>
    </p:spTree>
    <p:extLst>
      <p:ext uri="{BB962C8B-B14F-4D97-AF65-F5344CB8AC3E}">
        <p14:creationId xmlns:p14="http://schemas.microsoft.com/office/powerpoint/2010/main" val="149307593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E44DBE-D7E4-7647-8BE3-D504C267AC09}"/>
              </a:ext>
            </a:extLst>
          </p:cNvPr>
          <p:cNvSpPr/>
          <p:nvPr/>
        </p:nvSpPr>
        <p:spPr>
          <a:xfrm>
            <a:off x="475969" y="688417"/>
            <a:ext cx="8366234" cy="2308324"/>
          </a:xfrm>
          <a:prstGeom prst="rect">
            <a:avLst/>
          </a:prstGeom>
        </p:spPr>
        <p:txBody>
          <a:bodyPr wrap="square">
            <a:spAutoFit/>
          </a:bodyPr>
          <a:lstStyle/>
          <a:p>
            <a:r>
              <a:rPr lang="en-US" sz="2400" dirty="0"/>
              <a:t>P	The prophet Isaiah foretold a highway, the Way of Holiness, a place where the redeemed would walk. Following that holy Way, the redeemed would live in the presence of God and know everlasting joy. Jesus is the Way, the Truth and the Life.</a:t>
            </a:r>
          </a:p>
          <a:p>
            <a:r>
              <a:rPr lang="en-US" sz="2400" b="1" dirty="0"/>
              <a:t>C	We will rejoice in the Lord, now and forever!</a:t>
            </a:r>
            <a:endParaRPr lang="en-US" sz="2400" dirty="0"/>
          </a:p>
          <a:p>
            <a:endParaRPr lang="en-US" sz="2400" dirty="0"/>
          </a:p>
        </p:txBody>
      </p:sp>
    </p:spTree>
    <p:extLst>
      <p:ext uri="{BB962C8B-B14F-4D97-AF65-F5344CB8AC3E}">
        <p14:creationId xmlns:p14="http://schemas.microsoft.com/office/powerpoint/2010/main" val="3632069262"/>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2013 - 2022" id="{62F939B6-93AF-4DB8-9C6B-D6C7DFDC589F}" vid="{4A3C46E8-61CC-4603-A589-7422A47A8E4A}"/>
    </a:ext>
  </a:ext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FC75AD60A75B44484C705C656F3E35C" ma:contentTypeVersion="13" ma:contentTypeDescription="Create a new document." ma:contentTypeScope="" ma:versionID="7883878f4c32608255e9e25d58793e8b">
  <xsd:schema xmlns:xsd="http://www.w3.org/2001/XMLSchema" xmlns:xs="http://www.w3.org/2001/XMLSchema" xmlns:p="http://schemas.microsoft.com/office/2006/metadata/properties" xmlns:ns2="de7173f3-7795-4922-a5d7-c4d890543ab3" xmlns:ns3="979e318a-fae1-4e53-8d97-548c4d98778e" targetNamespace="http://schemas.microsoft.com/office/2006/metadata/properties" ma:root="true" ma:fieldsID="ef79e23ed0be19e64dc90a9ac9aeee42" ns2:_="" ns3:_="">
    <xsd:import namespace="de7173f3-7795-4922-a5d7-c4d890543ab3"/>
    <xsd:import namespace="979e318a-fae1-4e53-8d97-548c4d98778e"/>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GenerationTime" minOccurs="0"/>
                <xsd:element ref="ns2:MediaServiceEventHashCode" minOccurs="0"/>
                <xsd:element ref="ns2:MediaServiceOCR" minOccurs="0"/>
                <xsd:element ref="ns2:MediaServiceAutoKeyPoints" minOccurs="0"/>
                <xsd:element ref="ns2:MediaServiceKeyPoints" minOccurs="0"/>
                <xsd:element ref="ns2:MediaServiceLocation" minOccurs="0"/>
                <xsd:element ref="ns2:lcf76f155ced4ddcb4097134ff3c332f" minOccurs="0"/>
                <xsd:element ref="ns3: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e7173f3-7795-4922-a5d7-c4d890543ab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element name="MediaServiceLocation" ma:index="17" nillable="true" ma:displayName="Location" ma:internalName="MediaServiceLocation" ma:readOnly="true">
      <xsd:simpleType>
        <xsd:restriction base="dms:Text"/>
      </xsd:simpleType>
    </xsd:element>
    <xsd:element name="lcf76f155ced4ddcb4097134ff3c332f" ma:index="19" nillable="true" ma:taxonomy="true" ma:internalName="lcf76f155ced4ddcb4097134ff3c332f" ma:taxonomyFieldName="MediaServiceImageTags" ma:displayName="Image Tags" ma:readOnly="false" ma:fieldId="{5cf76f15-5ced-4ddc-b409-7134ff3c332f}" ma:taxonomyMulti="true" ma:sspId="9cb03671-ce95-45c1-afa5-24377b9e6742"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979e318a-fae1-4e53-8d97-548c4d98778e" elementFormDefault="qualified">
    <xsd:import namespace="http://schemas.microsoft.com/office/2006/documentManagement/types"/>
    <xsd:import namespace="http://schemas.microsoft.com/office/infopath/2007/PartnerControls"/>
    <xsd:element name="TaxCatchAll" ma:index="20" nillable="true" ma:displayName="Taxonomy Catch All Column" ma:hidden="true" ma:list="{81d38797-67b5-4aaf-931d-80cd54cd9ce1}" ma:internalName="TaxCatchAll" ma:showField="CatchAllData" ma:web="979e318a-fae1-4e53-8d97-548c4d98778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de7173f3-7795-4922-a5d7-c4d890543ab3">
      <Terms xmlns="http://schemas.microsoft.com/office/infopath/2007/PartnerControls"/>
    </lcf76f155ced4ddcb4097134ff3c332f>
    <TaxCatchAll xmlns="979e318a-fae1-4e53-8d97-548c4d98778e" xsi:nil="true"/>
  </documentManagement>
</p:properties>
</file>

<file path=customXml/itemProps1.xml><?xml version="1.0" encoding="utf-8"?>
<ds:datastoreItem xmlns:ds="http://schemas.openxmlformats.org/officeDocument/2006/customXml" ds:itemID="{48FC6DF3-C983-496D-8B38-F7B7577C0B1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e7173f3-7795-4922-a5d7-c4d890543ab3"/>
    <ds:schemaRef ds:uri="979e318a-fae1-4e53-8d97-548c4d98778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69203C16-1709-44C6-AA28-7244A180BE8C}">
  <ds:schemaRefs>
    <ds:schemaRef ds:uri="http://schemas.microsoft.com/sharepoint/v3/contenttype/forms"/>
  </ds:schemaRefs>
</ds:datastoreItem>
</file>

<file path=customXml/itemProps3.xml><?xml version="1.0" encoding="utf-8"?>
<ds:datastoreItem xmlns:ds="http://schemas.openxmlformats.org/officeDocument/2006/customXml" ds:itemID="{7E1CF9EA-874F-43F9-9D3D-7AC06EC46A16}">
  <ds:schemaRefs>
    <ds:schemaRef ds:uri="http://schemas.microsoft.com/office/2006/documentManagement/types"/>
    <ds:schemaRef ds:uri="http://schemas.microsoft.com/office/infopath/2007/PartnerControls"/>
    <ds:schemaRef ds:uri="979e318a-fae1-4e53-8d97-548c4d98778e"/>
    <ds:schemaRef ds:uri="http://purl.org/dc/elements/1.1/"/>
    <ds:schemaRef ds:uri="http://www.w3.org/XML/1998/namespace"/>
    <ds:schemaRef ds:uri="http://purl.org/dc/terms/"/>
    <ds:schemaRef ds:uri="http://purl.org/dc/dcmitype/"/>
    <ds:schemaRef ds:uri="http://schemas.microsoft.com/office/2006/metadata/properties"/>
    <ds:schemaRef ds:uri="http://schemas.openxmlformats.org/package/2006/metadata/core-properties"/>
    <ds:schemaRef ds:uri="de7173f3-7795-4922-a5d7-c4d890543ab3"/>
  </ds:schemaRefs>
</ds:datastoreItem>
</file>

<file path=docProps/app.xml><?xml version="1.0" encoding="utf-8"?>
<Properties xmlns="http://schemas.openxmlformats.org/officeDocument/2006/extended-properties" xmlns:vt="http://schemas.openxmlformats.org/officeDocument/2006/docPropsVTypes">
  <Template>Office Theme</Template>
  <TotalTime>1104</TotalTime>
  <Words>1412</Words>
  <Application>Microsoft Macintosh PowerPoint</Application>
  <PresentationFormat>On-screen Show (16:9)</PresentationFormat>
  <Paragraphs>86</Paragraphs>
  <Slides>38</Slides>
  <Notes>29</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38</vt:i4>
      </vt:variant>
    </vt:vector>
  </HeadingPairs>
  <TitlesOfParts>
    <vt:vector size="44" baseType="lpstr">
      <vt:lpstr>Arial</vt:lpstr>
      <vt:lpstr>Calibri</vt:lpstr>
      <vt:lpstr>Calibri Light</vt:lpstr>
      <vt:lpstr>Minion Pro</vt:lpstr>
      <vt:lpstr>Office Theme</vt:lpstr>
      <vt:lpstr>Custom Design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Mark Zimmermann</dc:creator>
  <cp:lastModifiedBy>Mark Zimmermann</cp:lastModifiedBy>
  <cp:revision>50</cp:revision>
  <dcterms:created xsi:type="dcterms:W3CDTF">2018-02-15T15:46:46Z</dcterms:created>
  <dcterms:modified xsi:type="dcterms:W3CDTF">2023-06-15T19:37:12Z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0x010100C466DB1CFC71154B80CA7E449F19705F</vt:lpwstr>
  </property>
  <property fmtid="{D5CDD505-2E9C-101B-9397-08002B2CF9AE}" pid="3" name="MediaServiceImageTags">
    <vt:lpwstr/>
  </property>
</Properties>
</file>