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9" r:id="rId4"/>
  </p:sldMasterIdLst>
  <p:notesMasterIdLst>
    <p:notesMasterId r:id="rId40"/>
  </p:notesMasterIdLst>
  <p:handoutMasterIdLst>
    <p:handoutMasterId r:id="rId41"/>
  </p:handoutMasterIdLst>
  <p:sldIdLst>
    <p:sldId id="351" r:id="rId5"/>
    <p:sldId id="341" r:id="rId6"/>
    <p:sldId id="352" r:id="rId7"/>
    <p:sldId id="353" r:id="rId8"/>
    <p:sldId id="354" r:id="rId9"/>
    <p:sldId id="355" r:id="rId10"/>
    <p:sldId id="356" r:id="rId11"/>
    <p:sldId id="357" r:id="rId12"/>
    <p:sldId id="359" r:id="rId13"/>
    <p:sldId id="361" r:id="rId14"/>
    <p:sldId id="386" r:id="rId15"/>
    <p:sldId id="362" r:id="rId16"/>
    <p:sldId id="363" r:id="rId17"/>
    <p:sldId id="387" r:id="rId18"/>
    <p:sldId id="364" r:id="rId19"/>
    <p:sldId id="388" r:id="rId20"/>
    <p:sldId id="365" r:id="rId21"/>
    <p:sldId id="366" r:id="rId22"/>
    <p:sldId id="367" r:id="rId23"/>
    <p:sldId id="368" r:id="rId24"/>
    <p:sldId id="369" r:id="rId25"/>
    <p:sldId id="372" r:id="rId26"/>
    <p:sldId id="389" r:id="rId27"/>
    <p:sldId id="390" r:id="rId28"/>
    <p:sldId id="391" r:id="rId29"/>
    <p:sldId id="373" r:id="rId30"/>
    <p:sldId id="375" r:id="rId31"/>
    <p:sldId id="381" r:id="rId32"/>
    <p:sldId id="382" r:id="rId33"/>
    <p:sldId id="383" r:id="rId34"/>
    <p:sldId id="384" r:id="rId35"/>
    <p:sldId id="385" r:id="rId36"/>
    <p:sldId id="392" r:id="rId37"/>
    <p:sldId id="393" r:id="rId38"/>
    <p:sldId id="340" r:id="rId3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BC2299D-64DA-F748-ABCD-E0173FC88967}" v="60" dt="2023-07-12T21:32:46.48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806"/>
    <p:restoredTop sz="94694"/>
  </p:normalViewPr>
  <p:slideViewPr>
    <p:cSldViewPr snapToGrid="0" snapToObjects="1">
      <p:cViewPr varScale="1">
        <p:scale>
          <a:sx n="121" d="100"/>
          <a:sy n="121" d="100"/>
        </p:scale>
        <p:origin x="1760" y="176"/>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k Zimmermann" userId="27fa454f-97d9-46ec-9fb3-fd9c22b9a524" providerId="ADAL" clId="{3B789C98-2E9D-D040-A1A3-D09B8430E52F}"/>
    <pc:docChg chg="undo redo custSel addSld delSld modSld addMainMaster delMainMaster modMainMaster">
      <pc:chgData name="Mark Zimmermann" userId="27fa454f-97d9-46ec-9fb3-fd9c22b9a524" providerId="ADAL" clId="{3B789C98-2E9D-D040-A1A3-D09B8430E52F}" dt="2021-03-22T16:08:09.887" v="307" actId="20577"/>
      <pc:docMkLst>
        <pc:docMk/>
      </pc:docMkLst>
      <pc:sldChg chg="addSp delSp modSp mod setBg modClrScheme chgLayout">
        <pc:chgData name="Mark Zimmermann" userId="27fa454f-97d9-46ec-9fb3-fd9c22b9a524" providerId="ADAL" clId="{3B789C98-2E9D-D040-A1A3-D09B8430E52F}" dt="2021-03-22T15:35:16.815" v="72" actId="1076"/>
        <pc:sldMkLst>
          <pc:docMk/>
          <pc:sldMk cId="4007399264" sldId="319"/>
        </pc:sldMkLst>
        <pc:spChg chg="add del mod">
          <ac:chgData name="Mark Zimmermann" userId="27fa454f-97d9-46ec-9fb3-fd9c22b9a524" providerId="ADAL" clId="{3B789C98-2E9D-D040-A1A3-D09B8430E52F}" dt="2021-03-22T15:25:20.100" v="1" actId="700"/>
          <ac:spMkLst>
            <pc:docMk/>
            <pc:sldMk cId="4007399264" sldId="319"/>
            <ac:spMk id="2" creationId="{37E428BA-3C96-1848-AF0B-5562EAE9A845}"/>
          </ac:spMkLst>
        </pc:spChg>
        <pc:spChg chg="add del mod">
          <ac:chgData name="Mark Zimmermann" userId="27fa454f-97d9-46ec-9fb3-fd9c22b9a524" providerId="ADAL" clId="{3B789C98-2E9D-D040-A1A3-D09B8430E52F}" dt="2021-03-22T15:25:20.100" v="1" actId="700"/>
          <ac:spMkLst>
            <pc:docMk/>
            <pc:sldMk cId="4007399264" sldId="319"/>
            <ac:spMk id="3" creationId="{FBEA1418-193C-BB4A-A031-B9B213855F9D}"/>
          </ac:spMkLst>
        </pc:spChg>
        <pc:spChg chg="add del mod">
          <ac:chgData name="Mark Zimmermann" userId="27fa454f-97d9-46ec-9fb3-fd9c22b9a524" providerId="ADAL" clId="{3B789C98-2E9D-D040-A1A3-D09B8430E52F}" dt="2021-03-22T15:26:30.683" v="4" actId="700"/>
          <ac:spMkLst>
            <pc:docMk/>
            <pc:sldMk cId="4007399264" sldId="319"/>
            <ac:spMk id="4" creationId="{13CCBBD0-E5E0-284C-AA73-956DFA06FF98}"/>
          </ac:spMkLst>
        </pc:spChg>
        <pc:spChg chg="add del mod">
          <ac:chgData name="Mark Zimmermann" userId="27fa454f-97d9-46ec-9fb3-fd9c22b9a524" providerId="ADAL" clId="{3B789C98-2E9D-D040-A1A3-D09B8430E52F}" dt="2021-03-22T15:26:30.683" v="4" actId="700"/>
          <ac:spMkLst>
            <pc:docMk/>
            <pc:sldMk cId="4007399264" sldId="319"/>
            <ac:spMk id="5" creationId="{760208F5-0467-9E4A-AC49-08DFA95AC109}"/>
          </ac:spMkLst>
        </pc:spChg>
        <pc:spChg chg="add mod">
          <ac:chgData name="Mark Zimmermann" userId="27fa454f-97d9-46ec-9fb3-fd9c22b9a524" providerId="ADAL" clId="{3B789C98-2E9D-D040-A1A3-D09B8430E52F}" dt="2021-03-22T15:35:16.815" v="72" actId="1076"/>
          <ac:spMkLst>
            <pc:docMk/>
            <pc:sldMk cId="4007399264" sldId="319"/>
            <ac:spMk id="6" creationId="{BF0E1D87-93C1-0C45-AEC7-881FBED6CAF6}"/>
          </ac:spMkLst>
        </pc:spChg>
      </pc:sldChg>
      <pc:sldChg chg="modSp mod">
        <pc:chgData name="Mark Zimmermann" userId="27fa454f-97d9-46ec-9fb3-fd9c22b9a524" providerId="ADAL" clId="{3B789C98-2E9D-D040-A1A3-D09B8430E52F}" dt="2021-03-22T15:37:59.267" v="104" actId="1076"/>
        <pc:sldMkLst>
          <pc:docMk/>
          <pc:sldMk cId="2192593353" sldId="320"/>
        </pc:sldMkLst>
        <pc:spChg chg="mod">
          <ac:chgData name="Mark Zimmermann" userId="27fa454f-97d9-46ec-9fb3-fd9c22b9a524" providerId="ADAL" clId="{3B789C98-2E9D-D040-A1A3-D09B8430E52F}" dt="2021-03-22T15:37:59.267" v="104" actId="1076"/>
          <ac:spMkLst>
            <pc:docMk/>
            <pc:sldMk cId="2192593353" sldId="320"/>
            <ac:spMk id="3" creationId="{05645990-8BEB-9D4E-B5F9-C55C2896208C}"/>
          </ac:spMkLst>
        </pc:spChg>
      </pc:sldChg>
      <pc:sldChg chg="addSp delSp modSp mod">
        <pc:chgData name="Mark Zimmermann" userId="27fa454f-97d9-46ec-9fb3-fd9c22b9a524" providerId="ADAL" clId="{3B789C98-2E9D-D040-A1A3-D09B8430E52F}" dt="2021-03-22T15:39:27.388" v="121" actId="21"/>
        <pc:sldMkLst>
          <pc:docMk/>
          <pc:sldMk cId="1923589839" sldId="321"/>
        </pc:sldMkLst>
        <pc:spChg chg="add del mod">
          <ac:chgData name="Mark Zimmermann" userId="27fa454f-97d9-46ec-9fb3-fd9c22b9a524" providerId="ADAL" clId="{3B789C98-2E9D-D040-A1A3-D09B8430E52F}" dt="2021-03-22T15:38:37.332" v="108" actId="767"/>
          <ac:spMkLst>
            <pc:docMk/>
            <pc:sldMk cId="1923589839" sldId="321"/>
            <ac:spMk id="2" creationId="{383CF081-3363-F54C-A1EB-66CE1EAA354F}"/>
          </ac:spMkLst>
        </pc:spChg>
        <pc:spChg chg="mod">
          <ac:chgData name="Mark Zimmermann" userId="27fa454f-97d9-46ec-9fb3-fd9c22b9a524" providerId="ADAL" clId="{3B789C98-2E9D-D040-A1A3-D09B8430E52F}" dt="2021-03-22T15:39:27.388" v="121" actId="21"/>
          <ac:spMkLst>
            <pc:docMk/>
            <pc:sldMk cId="1923589839" sldId="321"/>
            <ac:spMk id="6" creationId="{3A9605B5-F81F-3946-B0D5-305DCE9FC6B0}"/>
          </ac:spMkLst>
        </pc:spChg>
      </pc:sldChg>
      <pc:sldChg chg="modSp mod">
        <pc:chgData name="Mark Zimmermann" userId="27fa454f-97d9-46ec-9fb3-fd9c22b9a524" providerId="ADAL" clId="{3B789C98-2E9D-D040-A1A3-D09B8430E52F}" dt="2021-03-22T15:43:39.659" v="155" actId="21"/>
        <pc:sldMkLst>
          <pc:docMk/>
          <pc:sldMk cId="1452434532" sldId="322"/>
        </pc:sldMkLst>
        <pc:spChg chg="mod">
          <ac:chgData name="Mark Zimmermann" userId="27fa454f-97d9-46ec-9fb3-fd9c22b9a524" providerId="ADAL" clId="{3B789C98-2E9D-D040-A1A3-D09B8430E52F}" dt="2021-03-22T15:43:39.659" v="155" actId="21"/>
          <ac:spMkLst>
            <pc:docMk/>
            <pc:sldMk cId="1452434532" sldId="322"/>
            <ac:spMk id="6" creationId="{3A9605B5-F81F-3946-B0D5-305DCE9FC6B0}"/>
          </ac:spMkLst>
        </pc:spChg>
      </pc:sldChg>
      <pc:sldChg chg="modSp mod">
        <pc:chgData name="Mark Zimmermann" userId="27fa454f-97d9-46ec-9fb3-fd9c22b9a524" providerId="ADAL" clId="{3B789C98-2E9D-D040-A1A3-D09B8430E52F}" dt="2021-03-22T15:44:04.878" v="162" actId="20577"/>
        <pc:sldMkLst>
          <pc:docMk/>
          <pc:sldMk cId="2056241555" sldId="323"/>
        </pc:sldMkLst>
        <pc:spChg chg="mod">
          <ac:chgData name="Mark Zimmermann" userId="27fa454f-97d9-46ec-9fb3-fd9c22b9a524" providerId="ADAL" clId="{3B789C98-2E9D-D040-A1A3-D09B8430E52F}" dt="2021-03-22T15:44:04.878" v="162" actId="20577"/>
          <ac:spMkLst>
            <pc:docMk/>
            <pc:sldMk cId="2056241555" sldId="323"/>
            <ac:spMk id="6" creationId="{3A9605B5-F81F-3946-B0D5-305DCE9FC6B0}"/>
          </ac:spMkLst>
        </pc:spChg>
      </pc:sldChg>
      <pc:sldChg chg="del">
        <pc:chgData name="Mark Zimmermann" userId="27fa454f-97d9-46ec-9fb3-fd9c22b9a524" providerId="ADAL" clId="{3B789C98-2E9D-D040-A1A3-D09B8430E52F}" dt="2021-03-22T15:51:20.182" v="163" actId="2696"/>
        <pc:sldMkLst>
          <pc:docMk/>
          <pc:sldMk cId="3972862169" sldId="324"/>
        </pc:sldMkLst>
      </pc:sldChg>
      <pc:sldChg chg="modSp mod">
        <pc:chgData name="Mark Zimmermann" userId="27fa454f-97d9-46ec-9fb3-fd9c22b9a524" providerId="ADAL" clId="{3B789C98-2E9D-D040-A1A3-D09B8430E52F}" dt="2021-03-22T15:51:53.018" v="167" actId="113"/>
        <pc:sldMkLst>
          <pc:docMk/>
          <pc:sldMk cId="1542768867" sldId="327"/>
        </pc:sldMkLst>
        <pc:spChg chg="mod">
          <ac:chgData name="Mark Zimmermann" userId="27fa454f-97d9-46ec-9fb3-fd9c22b9a524" providerId="ADAL" clId="{3B789C98-2E9D-D040-A1A3-D09B8430E52F}" dt="2021-03-22T15:51:53.018" v="167" actId="113"/>
          <ac:spMkLst>
            <pc:docMk/>
            <pc:sldMk cId="1542768867" sldId="327"/>
            <ac:spMk id="6" creationId="{3A9605B5-F81F-3946-B0D5-305DCE9FC6B0}"/>
          </ac:spMkLst>
        </pc:spChg>
      </pc:sldChg>
      <pc:sldChg chg="modSp mod">
        <pc:chgData name="Mark Zimmermann" userId="27fa454f-97d9-46ec-9fb3-fd9c22b9a524" providerId="ADAL" clId="{3B789C98-2E9D-D040-A1A3-D09B8430E52F}" dt="2021-03-22T15:52:18.678" v="171" actId="255"/>
        <pc:sldMkLst>
          <pc:docMk/>
          <pc:sldMk cId="3287224315" sldId="329"/>
        </pc:sldMkLst>
        <pc:spChg chg="mod">
          <ac:chgData name="Mark Zimmermann" userId="27fa454f-97d9-46ec-9fb3-fd9c22b9a524" providerId="ADAL" clId="{3B789C98-2E9D-D040-A1A3-D09B8430E52F}" dt="2021-03-22T15:52:18.678" v="171" actId="255"/>
          <ac:spMkLst>
            <pc:docMk/>
            <pc:sldMk cId="3287224315" sldId="329"/>
            <ac:spMk id="6" creationId="{3A9605B5-F81F-3946-B0D5-305DCE9FC6B0}"/>
          </ac:spMkLst>
        </pc:spChg>
      </pc:sldChg>
      <pc:sldChg chg="modSp mod">
        <pc:chgData name="Mark Zimmermann" userId="27fa454f-97d9-46ec-9fb3-fd9c22b9a524" providerId="ADAL" clId="{3B789C98-2E9D-D040-A1A3-D09B8430E52F}" dt="2021-03-22T15:52:45.614" v="175" actId="255"/>
        <pc:sldMkLst>
          <pc:docMk/>
          <pc:sldMk cId="3955006687" sldId="330"/>
        </pc:sldMkLst>
        <pc:spChg chg="mod">
          <ac:chgData name="Mark Zimmermann" userId="27fa454f-97d9-46ec-9fb3-fd9c22b9a524" providerId="ADAL" clId="{3B789C98-2E9D-D040-A1A3-D09B8430E52F}" dt="2021-03-22T15:52:45.614" v="175" actId="255"/>
          <ac:spMkLst>
            <pc:docMk/>
            <pc:sldMk cId="3955006687" sldId="330"/>
            <ac:spMk id="6" creationId="{3A9605B5-F81F-3946-B0D5-305DCE9FC6B0}"/>
          </ac:spMkLst>
        </pc:spChg>
      </pc:sldChg>
      <pc:sldChg chg="modSp mod">
        <pc:chgData name="Mark Zimmermann" userId="27fa454f-97d9-46ec-9fb3-fd9c22b9a524" providerId="ADAL" clId="{3B789C98-2E9D-D040-A1A3-D09B8430E52F}" dt="2021-03-22T15:54:10.677" v="193" actId="1076"/>
        <pc:sldMkLst>
          <pc:docMk/>
          <pc:sldMk cId="3933335289" sldId="331"/>
        </pc:sldMkLst>
        <pc:spChg chg="mod">
          <ac:chgData name="Mark Zimmermann" userId="27fa454f-97d9-46ec-9fb3-fd9c22b9a524" providerId="ADAL" clId="{3B789C98-2E9D-D040-A1A3-D09B8430E52F}" dt="2021-03-22T15:54:10.677" v="193" actId="1076"/>
          <ac:spMkLst>
            <pc:docMk/>
            <pc:sldMk cId="3933335289" sldId="331"/>
            <ac:spMk id="6" creationId="{3A9605B5-F81F-3946-B0D5-305DCE9FC6B0}"/>
          </ac:spMkLst>
        </pc:spChg>
      </pc:sldChg>
      <pc:sldChg chg="modSp mod">
        <pc:chgData name="Mark Zimmermann" userId="27fa454f-97d9-46ec-9fb3-fd9c22b9a524" providerId="ADAL" clId="{3B789C98-2E9D-D040-A1A3-D09B8430E52F}" dt="2021-03-22T15:55:53.497" v="208" actId="21"/>
        <pc:sldMkLst>
          <pc:docMk/>
          <pc:sldMk cId="803152613" sldId="335"/>
        </pc:sldMkLst>
        <pc:spChg chg="mod">
          <ac:chgData name="Mark Zimmermann" userId="27fa454f-97d9-46ec-9fb3-fd9c22b9a524" providerId="ADAL" clId="{3B789C98-2E9D-D040-A1A3-D09B8430E52F}" dt="2021-03-22T15:55:53.497" v="208" actId="21"/>
          <ac:spMkLst>
            <pc:docMk/>
            <pc:sldMk cId="803152613" sldId="335"/>
            <ac:spMk id="6" creationId="{3A9605B5-F81F-3946-B0D5-305DCE9FC6B0}"/>
          </ac:spMkLst>
        </pc:spChg>
      </pc:sldChg>
      <pc:sldChg chg="modSp mod">
        <pc:chgData name="Mark Zimmermann" userId="27fa454f-97d9-46ec-9fb3-fd9c22b9a524" providerId="ADAL" clId="{3B789C98-2E9D-D040-A1A3-D09B8430E52F}" dt="2021-03-22T15:56:29.561" v="216" actId="21"/>
        <pc:sldMkLst>
          <pc:docMk/>
          <pc:sldMk cId="2847469653" sldId="336"/>
        </pc:sldMkLst>
        <pc:spChg chg="mod">
          <ac:chgData name="Mark Zimmermann" userId="27fa454f-97d9-46ec-9fb3-fd9c22b9a524" providerId="ADAL" clId="{3B789C98-2E9D-D040-A1A3-D09B8430E52F}" dt="2021-03-22T15:56:29.561" v="216" actId="21"/>
          <ac:spMkLst>
            <pc:docMk/>
            <pc:sldMk cId="2847469653" sldId="336"/>
            <ac:spMk id="6" creationId="{3A9605B5-F81F-3946-B0D5-305DCE9FC6B0}"/>
          </ac:spMkLst>
        </pc:spChg>
      </pc:sldChg>
      <pc:sldChg chg="modSp mod">
        <pc:chgData name="Mark Zimmermann" userId="27fa454f-97d9-46ec-9fb3-fd9c22b9a524" providerId="ADAL" clId="{3B789C98-2E9D-D040-A1A3-D09B8430E52F}" dt="2021-03-22T15:57:03.682" v="227" actId="1076"/>
        <pc:sldMkLst>
          <pc:docMk/>
          <pc:sldMk cId="3346086648" sldId="337"/>
        </pc:sldMkLst>
        <pc:spChg chg="mod">
          <ac:chgData name="Mark Zimmermann" userId="27fa454f-97d9-46ec-9fb3-fd9c22b9a524" providerId="ADAL" clId="{3B789C98-2E9D-D040-A1A3-D09B8430E52F}" dt="2021-03-22T15:57:03.682" v="227" actId="1076"/>
          <ac:spMkLst>
            <pc:docMk/>
            <pc:sldMk cId="3346086648" sldId="337"/>
            <ac:spMk id="6" creationId="{3A9605B5-F81F-3946-B0D5-305DCE9FC6B0}"/>
          </ac:spMkLst>
        </pc:spChg>
      </pc:sldChg>
      <pc:sldChg chg="modSp mod">
        <pc:chgData name="Mark Zimmermann" userId="27fa454f-97d9-46ec-9fb3-fd9c22b9a524" providerId="ADAL" clId="{3B789C98-2E9D-D040-A1A3-D09B8430E52F}" dt="2021-03-22T15:59:45.838" v="258" actId="1076"/>
        <pc:sldMkLst>
          <pc:docMk/>
          <pc:sldMk cId="2976871864" sldId="339"/>
        </pc:sldMkLst>
        <pc:spChg chg="mod">
          <ac:chgData name="Mark Zimmermann" userId="27fa454f-97d9-46ec-9fb3-fd9c22b9a524" providerId="ADAL" clId="{3B789C98-2E9D-D040-A1A3-D09B8430E52F}" dt="2021-03-22T15:59:45.838" v="258" actId="1076"/>
          <ac:spMkLst>
            <pc:docMk/>
            <pc:sldMk cId="2976871864" sldId="339"/>
            <ac:spMk id="3" creationId="{624B6671-0671-8C48-ACD7-E53AA047B4C7}"/>
          </ac:spMkLst>
        </pc:spChg>
      </pc:sldChg>
      <pc:sldChg chg="modSp mod">
        <pc:chgData name="Mark Zimmermann" userId="27fa454f-97d9-46ec-9fb3-fd9c22b9a524" providerId="ADAL" clId="{3B789C98-2E9D-D040-A1A3-D09B8430E52F}" dt="2021-03-22T16:08:09.887" v="307" actId="20577"/>
        <pc:sldMkLst>
          <pc:docMk/>
          <pc:sldMk cId="1366218097" sldId="340"/>
        </pc:sldMkLst>
        <pc:spChg chg="mod">
          <ac:chgData name="Mark Zimmermann" userId="27fa454f-97d9-46ec-9fb3-fd9c22b9a524" providerId="ADAL" clId="{3B789C98-2E9D-D040-A1A3-D09B8430E52F}" dt="2021-03-22T16:08:09.887" v="307" actId="20577"/>
          <ac:spMkLst>
            <pc:docMk/>
            <pc:sldMk cId="1366218097" sldId="340"/>
            <ac:spMk id="3" creationId="{E48369E5-8B24-A54C-ADCE-BD3A0F9388C2}"/>
          </ac:spMkLst>
        </pc:spChg>
      </pc:sldChg>
      <pc:sldChg chg="modSp mod">
        <pc:chgData name="Mark Zimmermann" userId="27fa454f-97d9-46ec-9fb3-fd9c22b9a524" providerId="ADAL" clId="{3B789C98-2E9D-D040-A1A3-D09B8430E52F}" dt="2021-03-22T15:36:23.170" v="76" actId="20577"/>
        <pc:sldMkLst>
          <pc:docMk/>
          <pc:sldMk cId="763107428" sldId="341"/>
        </pc:sldMkLst>
        <pc:spChg chg="mod">
          <ac:chgData name="Mark Zimmermann" userId="27fa454f-97d9-46ec-9fb3-fd9c22b9a524" providerId="ADAL" clId="{3B789C98-2E9D-D040-A1A3-D09B8430E52F}" dt="2021-03-22T15:36:23.170" v="76" actId="20577"/>
          <ac:spMkLst>
            <pc:docMk/>
            <pc:sldMk cId="763107428" sldId="341"/>
            <ac:spMk id="2" creationId="{F1E44DBE-D7E4-7647-8BE3-D504C267AC09}"/>
          </ac:spMkLst>
        </pc:spChg>
      </pc:sldChg>
      <pc:sldChg chg="modSp mod">
        <pc:chgData name="Mark Zimmermann" userId="27fa454f-97d9-46ec-9fb3-fd9c22b9a524" providerId="ADAL" clId="{3B789C98-2E9D-D040-A1A3-D09B8430E52F}" dt="2021-03-22T15:58:08.653" v="243" actId="20577"/>
        <pc:sldMkLst>
          <pc:docMk/>
          <pc:sldMk cId="3628533989" sldId="342"/>
        </pc:sldMkLst>
        <pc:spChg chg="mod">
          <ac:chgData name="Mark Zimmermann" userId="27fa454f-97d9-46ec-9fb3-fd9c22b9a524" providerId="ADAL" clId="{3B789C98-2E9D-D040-A1A3-D09B8430E52F}" dt="2021-03-22T15:58:08.653" v="243" actId="20577"/>
          <ac:spMkLst>
            <pc:docMk/>
            <pc:sldMk cId="3628533989" sldId="342"/>
            <ac:spMk id="6" creationId="{3A9605B5-F81F-3946-B0D5-305DCE9FC6B0}"/>
          </ac:spMkLst>
        </pc:spChg>
      </pc:sldChg>
      <pc:sldChg chg="modSp add mod">
        <pc:chgData name="Mark Zimmermann" userId="27fa454f-97d9-46ec-9fb3-fd9c22b9a524" providerId="ADAL" clId="{3B789C98-2E9D-D040-A1A3-D09B8430E52F}" dt="2021-03-22T15:39:52.569" v="130" actId="20577"/>
        <pc:sldMkLst>
          <pc:docMk/>
          <pc:sldMk cId="2204337835" sldId="343"/>
        </pc:sldMkLst>
        <pc:spChg chg="mod">
          <ac:chgData name="Mark Zimmermann" userId="27fa454f-97d9-46ec-9fb3-fd9c22b9a524" providerId="ADAL" clId="{3B789C98-2E9D-D040-A1A3-D09B8430E52F}" dt="2021-03-22T15:39:52.569" v="130" actId="20577"/>
          <ac:spMkLst>
            <pc:docMk/>
            <pc:sldMk cId="2204337835" sldId="343"/>
            <ac:spMk id="6" creationId="{3A9605B5-F81F-3946-B0D5-305DCE9FC6B0}"/>
          </ac:spMkLst>
        </pc:spChg>
      </pc:sldChg>
      <pc:sldChg chg="modSp add mod">
        <pc:chgData name="Mark Zimmermann" userId="27fa454f-97d9-46ec-9fb3-fd9c22b9a524" providerId="ADAL" clId="{3B789C98-2E9D-D040-A1A3-D09B8430E52F}" dt="2021-03-22T15:54:44.096" v="201" actId="20577"/>
        <pc:sldMkLst>
          <pc:docMk/>
          <pc:sldMk cId="109591118" sldId="344"/>
        </pc:sldMkLst>
        <pc:spChg chg="mod">
          <ac:chgData name="Mark Zimmermann" userId="27fa454f-97d9-46ec-9fb3-fd9c22b9a524" providerId="ADAL" clId="{3B789C98-2E9D-D040-A1A3-D09B8430E52F}" dt="2021-03-22T15:54:44.096" v="201" actId="20577"/>
          <ac:spMkLst>
            <pc:docMk/>
            <pc:sldMk cId="109591118" sldId="344"/>
            <ac:spMk id="6" creationId="{3A9605B5-F81F-3946-B0D5-305DCE9FC6B0}"/>
          </ac:spMkLst>
        </pc:spChg>
      </pc:sldChg>
      <pc:sldChg chg="modSp add mod">
        <pc:chgData name="Mark Zimmermann" userId="27fa454f-97d9-46ec-9fb3-fd9c22b9a524" providerId="ADAL" clId="{3B789C98-2E9D-D040-A1A3-D09B8430E52F}" dt="2021-03-22T15:57:31.940" v="237" actId="20577"/>
        <pc:sldMkLst>
          <pc:docMk/>
          <pc:sldMk cId="133131918" sldId="345"/>
        </pc:sldMkLst>
        <pc:spChg chg="mod">
          <ac:chgData name="Mark Zimmermann" userId="27fa454f-97d9-46ec-9fb3-fd9c22b9a524" providerId="ADAL" clId="{3B789C98-2E9D-D040-A1A3-D09B8430E52F}" dt="2021-03-22T15:57:31.940" v="237" actId="20577"/>
          <ac:spMkLst>
            <pc:docMk/>
            <pc:sldMk cId="133131918" sldId="345"/>
            <ac:spMk id="6" creationId="{3A9605B5-F81F-3946-B0D5-305DCE9FC6B0}"/>
          </ac:spMkLst>
        </pc:spChg>
      </pc:sldChg>
      <pc:sldChg chg="modSp add mod">
        <pc:chgData name="Mark Zimmermann" userId="27fa454f-97d9-46ec-9fb3-fd9c22b9a524" providerId="ADAL" clId="{3B789C98-2E9D-D040-A1A3-D09B8430E52F}" dt="2021-03-22T16:03:19.488" v="270" actId="21"/>
        <pc:sldMkLst>
          <pc:docMk/>
          <pc:sldMk cId="2845390322" sldId="346"/>
        </pc:sldMkLst>
        <pc:spChg chg="mod">
          <ac:chgData name="Mark Zimmermann" userId="27fa454f-97d9-46ec-9fb3-fd9c22b9a524" providerId="ADAL" clId="{3B789C98-2E9D-D040-A1A3-D09B8430E52F}" dt="2021-03-22T16:03:19.488" v="270" actId="21"/>
          <ac:spMkLst>
            <pc:docMk/>
            <pc:sldMk cId="2845390322" sldId="346"/>
            <ac:spMk id="3" creationId="{624B6671-0671-8C48-ACD7-E53AA047B4C7}"/>
          </ac:spMkLst>
        </pc:spChg>
      </pc:sldChg>
      <pc:sldChg chg="modSp add mod">
        <pc:chgData name="Mark Zimmermann" userId="27fa454f-97d9-46ec-9fb3-fd9c22b9a524" providerId="ADAL" clId="{3B789C98-2E9D-D040-A1A3-D09B8430E52F}" dt="2021-03-22T16:06:04.683" v="281" actId="21"/>
        <pc:sldMkLst>
          <pc:docMk/>
          <pc:sldMk cId="1799517152" sldId="347"/>
        </pc:sldMkLst>
        <pc:spChg chg="mod">
          <ac:chgData name="Mark Zimmermann" userId="27fa454f-97d9-46ec-9fb3-fd9c22b9a524" providerId="ADAL" clId="{3B789C98-2E9D-D040-A1A3-D09B8430E52F}" dt="2021-03-22T16:06:04.683" v="281" actId="21"/>
          <ac:spMkLst>
            <pc:docMk/>
            <pc:sldMk cId="1799517152" sldId="347"/>
            <ac:spMk id="3" creationId="{624B6671-0671-8C48-ACD7-E53AA047B4C7}"/>
          </ac:spMkLst>
        </pc:spChg>
      </pc:sldChg>
      <pc:sldMasterChg chg="delSp modSp mod setBg addSldLayout delSldLayout modSldLayout">
        <pc:chgData name="Mark Zimmermann" userId="27fa454f-97d9-46ec-9fb3-fd9c22b9a524" providerId="ADAL" clId="{3B789C98-2E9D-D040-A1A3-D09B8430E52F}" dt="2021-03-22T15:33:53.461" v="25"/>
        <pc:sldMasterMkLst>
          <pc:docMk/>
          <pc:sldMasterMk cId="1784970421" sldId="2147483696"/>
        </pc:sldMasterMkLst>
        <pc:spChg chg="del mod">
          <ac:chgData name="Mark Zimmermann" userId="27fa454f-97d9-46ec-9fb3-fd9c22b9a524" providerId="ADAL" clId="{3B789C98-2E9D-D040-A1A3-D09B8430E52F}" dt="2021-03-22T15:31:28.947" v="17" actId="478"/>
          <ac:spMkLst>
            <pc:docMk/>
            <pc:sldMasterMk cId="1784970421" sldId="2147483696"/>
            <ac:spMk id="2" creationId="{00000000-0000-0000-0000-000000000000}"/>
          </ac:spMkLst>
        </pc:spChg>
        <pc:spChg chg="del mod">
          <ac:chgData name="Mark Zimmermann" userId="27fa454f-97d9-46ec-9fb3-fd9c22b9a524" providerId="ADAL" clId="{3B789C98-2E9D-D040-A1A3-D09B8430E52F}" dt="2021-03-22T15:31:32.803" v="18" actId="478"/>
          <ac:spMkLst>
            <pc:docMk/>
            <pc:sldMasterMk cId="1784970421" sldId="2147483696"/>
            <ac:spMk id="3" creationId="{00000000-0000-0000-0000-000000000000}"/>
          </ac:spMkLst>
        </pc:spChg>
        <pc:spChg chg="del">
          <ac:chgData name="Mark Zimmermann" userId="27fa454f-97d9-46ec-9fb3-fd9c22b9a524" providerId="ADAL" clId="{3B789C98-2E9D-D040-A1A3-D09B8430E52F}" dt="2021-03-22T15:31:38.661" v="19" actId="478"/>
          <ac:spMkLst>
            <pc:docMk/>
            <pc:sldMasterMk cId="1784970421" sldId="2147483696"/>
            <ac:spMk id="4" creationId="{00000000-0000-0000-0000-000000000000}"/>
          </ac:spMkLst>
        </pc:spChg>
        <pc:spChg chg="del">
          <ac:chgData name="Mark Zimmermann" userId="27fa454f-97d9-46ec-9fb3-fd9c22b9a524" providerId="ADAL" clId="{3B789C98-2E9D-D040-A1A3-D09B8430E52F}" dt="2021-03-22T15:31:38.661" v="19" actId="478"/>
          <ac:spMkLst>
            <pc:docMk/>
            <pc:sldMasterMk cId="1784970421" sldId="2147483696"/>
            <ac:spMk id="5" creationId="{00000000-0000-0000-0000-000000000000}"/>
          </ac:spMkLst>
        </pc:spChg>
        <pc:spChg chg="del">
          <ac:chgData name="Mark Zimmermann" userId="27fa454f-97d9-46ec-9fb3-fd9c22b9a524" providerId="ADAL" clId="{3B789C98-2E9D-D040-A1A3-D09B8430E52F}" dt="2021-03-22T15:31:38.661" v="19" actId="478"/>
          <ac:spMkLst>
            <pc:docMk/>
            <pc:sldMasterMk cId="1784970421" sldId="2147483696"/>
            <ac:spMk id="6" creationId="{00000000-0000-0000-0000-000000000000}"/>
          </ac:spMkLst>
        </pc:spChg>
        <pc:sldLayoutChg chg="setBg">
          <pc:chgData name="Mark Zimmermann" userId="27fa454f-97d9-46ec-9fb3-fd9c22b9a524" providerId="ADAL" clId="{3B789C98-2E9D-D040-A1A3-D09B8430E52F}" dt="2021-03-22T15:33:53.461" v="25"/>
          <pc:sldLayoutMkLst>
            <pc:docMk/>
            <pc:sldMasterMk cId="1784970421" sldId="2147483696"/>
            <pc:sldLayoutMk cId="14423682" sldId="2147483697"/>
          </pc:sldLayoutMkLst>
        </pc:sldLayoutChg>
        <pc:sldLayoutChg chg="addSp delSp modSp mod setBg">
          <pc:chgData name="Mark Zimmermann" userId="27fa454f-97d9-46ec-9fb3-fd9c22b9a524" providerId="ADAL" clId="{3B789C98-2E9D-D040-A1A3-D09B8430E52F}" dt="2021-03-22T15:33:53.461" v="25"/>
          <pc:sldLayoutMkLst>
            <pc:docMk/>
            <pc:sldMasterMk cId="1784970421" sldId="2147483696"/>
            <pc:sldLayoutMk cId="3749559920" sldId="2147483698"/>
          </pc:sldLayoutMkLst>
          <pc:spChg chg="del">
            <ac:chgData name="Mark Zimmermann" userId="27fa454f-97d9-46ec-9fb3-fd9c22b9a524" providerId="ADAL" clId="{3B789C98-2E9D-D040-A1A3-D09B8430E52F}" dt="2021-03-22T15:28:07.052" v="6" actId="478"/>
            <ac:spMkLst>
              <pc:docMk/>
              <pc:sldMasterMk cId="1784970421" sldId="2147483696"/>
              <pc:sldLayoutMk cId="3749559920" sldId="2147483698"/>
              <ac:spMk id="2" creationId="{00000000-0000-0000-0000-000000000000}"/>
            </ac:spMkLst>
          </pc:spChg>
          <pc:spChg chg="del">
            <ac:chgData name="Mark Zimmermann" userId="27fa454f-97d9-46ec-9fb3-fd9c22b9a524" providerId="ADAL" clId="{3B789C98-2E9D-D040-A1A3-D09B8430E52F}" dt="2021-03-22T15:28:00.124" v="5" actId="478"/>
            <ac:spMkLst>
              <pc:docMk/>
              <pc:sldMasterMk cId="1784970421" sldId="2147483696"/>
              <pc:sldLayoutMk cId="3749559920" sldId="2147483698"/>
              <ac:spMk id="3" creationId="{00000000-0000-0000-0000-000000000000}"/>
            </ac:spMkLst>
          </pc:spChg>
          <pc:spChg chg="del">
            <ac:chgData name="Mark Zimmermann" userId="27fa454f-97d9-46ec-9fb3-fd9c22b9a524" providerId="ADAL" clId="{3B789C98-2E9D-D040-A1A3-D09B8430E52F}" dt="2021-03-22T15:28:13.764" v="7" actId="478"/>
            <ac:spMkLst>
              <pc:docMk/>
              <pc:sldMasterMk cId="1784970421" sldId="2147483696"/>
              <pc:sldLayoutMk cId="3749559920" sldId="2147483698"/>
              <ac:spMk id="4" creationId="{00000000-0000-0000-0000-000000000000}"/>
            </ac:spMkLst>
          </pc:spChg>
          <pc:spChg chg="del">
            <ac:chgData name="Mark Zimmermann" userId="27fa454f-97d9-46ec-9fb3-fd9c22b9a524" providerId="ADAL" clId="{3B789C98-2E9D-D040-A1A3-D09B8430E52F}" dt="2021-03-22T15:28:13.764" v="7" actId="478"/>
            <ac:spMkLst>
              <pc:docMk/>
              <pc:sldMasterMk cId="1784970421" sldId="2147483696"/>
              <pc:sldLayoutMk cId="3749559920" sldId="2147483698"/>
              <ac:spMk id="5" creationId="{00000000-0000-0000-0000-000000000000}"/>
            </ac:spMkLst>
          </pc:spChg>
          <pc:spChg chg="del">
            <ac:chgData name="Mark Zimmermann" userId="27fa454f-97d9-46ec-9fb3-fd9c22b9a524" providerId="ADAL" clId="{3B789C98-2E9D-D040-A1A3-D09B8430E52F}" dt="2021-03-22T15:28:13.764" v="7" actId="478"/>
            <ac:spMkLst>
              <pc:docMk/>
              <pc:sldMasterMk cId="1784970421" sldId="2147483696"/>
              <pc:sldLayoutMk cId="3749559920" sldId="2147483698"/>
              <ac:spMk id="6" creationId="{00000000-0000-0000-0000-000000000000}"/>
            </ac:spMkLst>
          </pc:spChg>
          <pc:spChg chg="add del mod">
            <ac:chgData name="Mark Zimmermann" userId="27fa454f-97d9-46ec-9fb3-fd9c22b9a524" providerId="ADAL" clId="{3B789C98-2E9D-D040-A1A3-D09B8430E52F}" dt="2021-03-22T15:32:59.401" v="22"/>
            <ac:spMkLst>
              <pc:docMk/>
              <pc:sldMasterMk cId="1784970421" sldId="2147483696"/>
              <pc:sldLayoutMk cId="3749559920" sldId="2147483698"/>
              <ac:spMk id="7" creationId="{05B4718C-4A4E-4142-B323-0C96086D881B}"/>
            </ac:spMkLst>
          </pc:spChg>
        </pc:sldLayoutChg>
        <pc:sldLayoutChg chg="setBg">
          <pc:chgData name="Mark Zimmermann" userId="27fa454f-97d9-46ec-9fb3-fd9c22b9a524" providerId="ADAL" clId="{3B789C98-2E9D-D040-A1A3-D09B8430E52F}" dt="2021-03-22T15:33:53.461" v="25"/>
          <pc:sldLayoutMkLst>
            <pc:docMk/>
            <pc:sldMasterMk cId="1784970421" sldId="2147483696"/>
            <pc:sldLayoutMk cId="4166072371" sldId="2147483699"/>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1456066974" sldId="2147483700"/>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2226319282" sldId="2147483701"/>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1104686091" sldId="2147483702"/>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2699235735" sldId="2147483703"/>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1970708836" sldId="2147483704"/>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649249280" sldId="2147483705"/>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2926355341" sldId="2147483706"/>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2080405830" sldId="2147483707"/>
          </pc:sldLayoutMkLst>
        </pc:sldLayoutChg>
        <pc:sldLayoutChg chg="new add del mod setBg">
          <pc:chgData name="Mark Zimmermann" userId="27fa454f-97d9-46ec-9fb3-fd9c22b9a524" providerId="ADAL" clId="{3B789C98-2E9D-D040-A1A3-D09B8430E52F}" dt="2021-03-22T15:33:53.461" v="25"/>
          <pc:sldLayoutMkLst>
            <pc:docMk/>
            <pc:sldMasterMk cId="1784970421" sldId="2147483696"/>
            <pc:sldLayoutMk cId="1369187037" sldId="2147483708"/>
          </pc:sldLayoutMkLst>
        </pc:sldLayoutChg>
      </pc:sldMasterChg>
      <pc:sldMasterChg chg="new del mod addSldLayout delSldLayout">
        <pc:chgData name="Mark Zimmermann" userId="27fa454f-97d9-46ec-9fb3-fd9c22b9a524" providerId="ADAL" clId="{3B789C98-2E9D-D040-A1A3-D09B8430E52F}" dt="2021-03-22T15:28:34.557" v="9" actId="6938"/>
        <pc:sldMasterMkLst>
          <pc:docMk/>
          <pc:sldMasterMk cId="3090237298" sldId="2147483708"/>
        </pc:sldMasterMkLst>
        <pc:sldLayoutChg chg="new del replId">
          <pc:chgData name="Mark Zimmermann" userId="27fa454f-97d9-46ec-9fb3-fd9c22b9a524" providerId="ADAL" clId="{3B789C98-2E9D-D040-A1A3-D09B8430E52F}" dt="2021-03-22T15:28:34.557" v="9" actId="6938"/>
          <pc:sldLayoutMkLst>
            <pc:docMk/>
            <pc:sldMasterMk cId="3090237298" sldId="2147483708"/>
            <pc:sldLayoutMk cId="3114397419" sldId="2147483709"/>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281375248" sldId="2147483710"/>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2581984851" sldId="2147483711"/>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2636388463" sldId="2147483712"/>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3600762470" sldId="2147483713"/>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3443604648" sldId="2147483714"/>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1349784582" sldId="2147483715"/>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2626821287" sldId="2147483716"/>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810218961" sldId="2147483717"/>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1023947149" sldId="2147483718"/>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3402038673" sldId="2147483719"/>
          </pc:sldLayoutMkLst>
        </pc:sldLayoutChg>
      </pc:sldMasterChg>
      <pc:sldMasterChg chg="new del mod addSldLayout delSldLayout">
        <pc:chgData name="Mark Zimmermann" userId="27fa454f-97d9-46ec-9fb3-fd9c22b9a524" providerId="ADAL" clId="{3B789C98-2E9D-D040-A1A3-D09B8430E52F}" dt="2021-03-22T15:30:37.037" v="12" actId="6938"/>
        <pc:sldMasterMkLst>
          <pc:docMk/>
          <pc:sldMasterMk cId="473590824" sldId="2147483709"/>
        </pc:sldMasterMkLst>
        <pc:sldLayoutChg chg="new del replId">
          <pc:chgData name="Mark Zimmermann" userId="27fa454f-97d9-46ec-9fb3-fd9c22b9a524" providerId="ADAL" clId="{3B789C98-2E9D-D040-A1A3-D09B8430E52F}" dt="2021-03-22T15:30:37.037" v="12" actId="6938"/>
          <pc:sldLayoutMkLst>
            <pc:docMk/>
            <pc:sldMasterMk cId="473590824" sldId="2147483709"/>
            <pc:sldLayoutMk cId="1652568987" sldId="2147483710"/>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150325393" sldId="2147483711"/>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2564501550" sldId="2147483712"/>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3084068349" sldId="2147483713"/>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1830273151" sldId="2147483714"/>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246019810" sldId="2147483715"/>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2027631590" sldId="2147483716"/>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1859399343" sldId="2147483717"/>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2181363604" sldId="2147483718"/>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3830892401" sldId="2147483719"/>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903784880" sldId="2147483720"/>
          </pc:sldLayoutMkLst>
        </pc:sldLayoutChg>
      </pc:sldMasterChg>
    </pc:docChg>
  </pc:docChgLst>
  <pc:docChgLst>
    <pc:chgData name="Mark Zimmermann" userId="27fa454f-97d9-46ec-9fb3-fd9c22b9a524" providerId="ADAL" clId="{6D6C4A79-D9B2-6144-90CD-5F6216C29184}"/>
    <pc:docChg chg="modSld">
      <pc:chgData name="Mark Zimmermann" userId="27fa454f-97d9-46ec-9fb3-fd9c22b9a524" providerId="ADAL" clId="{6D6C4A79-D9B2-6144-90CD-5F6216C29184}" dt="2021-03-22T17:26:16.213" v="0" actId="20577"/>
      <pc:docMkLst>
        <pc:docMk/>
      </pc:docMkLst>
      <pc:sldChg chg="modSp mod">
        <pc:chgData name="Mark Zimmermann" userId="27fa454f-97d9-46ec-9fb3-fd9c22b9a524" providerId="ADAL" clId="{6D6C4A79-D9B2-6144-90CD-5F6216C29184}" dt="2021-03-22T17:26:16.213" v="0" actId="20577"/>
        <pc:sldMkLst>
          <pc:docMk/>
          <pc:sldMk cId="1366218097" sldId="340"/>
        </pc:sldMkLst>
        <pc:spChg chg="mod">
          <ac:chgData name="Mark Zimmermann" userId="27fa454f-97d9-46ec-9fb3-fd9c22b9a524" providerId="ADAL" clId="{6D6C4A79-D9B2-6144-90CD-5F6216C29184}" dt="2021-03-22T17:26:16.213" v="0" actId="20577"/>
          <ac:spMkLst>
            <pc:docMk/>
            <pc:sldMk cId="1366218097" sldId="340"/>
            <ac:spMk id="3" creationId="{E48369E5-8B24-A54C-ADCE-BD3A0F9388C2}"/>
          </ac:spMkLst>
        </pc:spChg>
      </pc:sldChg>
    </pc:docChg>
  </pc:docChgLst>
  <pc:docChgLst>
    <pc:chgData name="Mark Zimmermann" userId="27fa454f-97d9-46ec-9fb3-fd9c22b9a524" providerId="ADAL" clId="{D0C93801-0077-DC46-8A1D-C77F396E24D5}"/>
    <pc:docChg chg="undo redo custSel addSld delSld modSld">
      <pc:chgData name="Mark Zimmermann" userId="27fa454f-97d9-46ec-9fb3-fd9c22b9a524" providerId="ADAL" clId="{D0C93801-0077-DC46-8A1D-C77F396E24D5}" dt="2022-06-15T21:17:38.375" v="636" actId="1076"/>
      <pc:docMkLst>
        <pc:docMk/>
      </pc:docMkLst>
      <pc:sldChg chg="del">
        <pc:chgData name="Mark Zimmermann" userId="27fa454f-97d9-46ec-9fb3-fd9c22b9a524" providerId="ADAL" clId="{D0C93801-0077-DC46-8A1D-C77F396E24D5}" dt="2022-06-15T18:54:41.400" v="5" actId="2696"/>
        <pc:sldMkLst>
          <pc:docMk/>
          <pc:sldMk cId="2192593353" sldId="320"/>
        </pc:sldMkLst>
      </pc:sldChg>
      <pc:sldChg chg="del">
        <pc:chgData name="Mark Zimmermann" userId="27fa454f-97d9-46ec-9fb3-fd9c22b9a524" providerId="ADAL" clId="{D0C93801-0077-DC46-8A1D-C77F396E24D5}" dt="2022-06-15T18:54:41.400" v="5" actId="2696"/>
        <pc:sldMkLst>
          <pc:docMk/>
          <pc:sldMk cId="1452434532" sldId="322"/>
        </pc:sldMkLst>
      </pc:sldChg>
      <pc:sldChg chg="del">
        <pc:chgData name="Mark Zimmermann" userId="27fa454f-97d9-46ec-9fb3-fd9c22b9a524" providerId="ADAL" clId="{D0C93801-0077-DC46-8A1D-C77F396E24D5}" dt="2022-06-15T18:54:41.400" v="5" actId="2696"/>
        <pc:sldMkLst>
          <pc:docMk/>
          <pc:sldMk cId="2056241555" sldId="323"/>
        </pc:sldMkLst>
      </pc:sldChg>
      <pc:sldChg chg="addSp delSp modSp mod setBg">
        <pc:chgData name="Mark Zimmermann" userId="27fa454f-97d9-46ec-9fb3-fd9c22b9a524" providerId="ADAL" clId="{D0C93801-0077-DC46-8A1D-C77F396E24D5}" dt="2022-06-15T21:17:38.375" v="636" actId="1076"/>
        <pc:sldMkLst>
          <pc:docMk/>
          <pc:sldMk cId="1366218097" sldId="340"/>
        </pc:sldMkLst>
        <pc:spChg chg="add del mod">
          <ac:chgData name="Mark Zimmermann" userId="27fa454f-97d9-46ec-9fb3-fd9c22b9a524" providerId="ADAL" clId="{D0C93801-0077-DC46-8A1D-C77F396E24D5}" dt="2022-06-15T20:45:15.257" v="375"/>
          <ac:spMkLst>
            <pc:docMk/>
            <pc:sldMk cId="1366218097" sldId="340"/>
            <ac:spMk id="2" creationId="{E4C80A97-FCD5-D888-466A-47CB56B9967A}"/>
          </ac:spMkLst>
        </pc:spChg>
        <pc:spChg chg="mod">
          <ac:chgData name="Mark Zimmermann" userId="27fa454f-97d9-46ec-9fb3-fd9c22b9a524" providerId="ADAL" clId="{D0C93801-0077-DC46-8A1D-C77F396E24D5}" dt="2022-06-15T21:17:38.375" v="636" actId="1076"/>
          <ac:spMkLst>
            <pc:docMk/>
            <pc:sldMk cId="1366218097" sldId="340"/>
            <ac:spMk id="3" creationId="{E48369E5-8B24-A54C-ADCE-BD3A0F9388C2}"/>
          </ac:spMkLst>
        </pc:spChg>
      </pc:sldChg>
      <pc:sldChg chg="modSp mod setBg">
        <pc:chgData name="Mark Zimmermann" userId="27fa454f-97d9-46ec-9fb3-fd9c22b9a524" providerId="ADAL" clId="{D0C93801-0077-DC46-8A1D-C77F396E24D5}" dt="2022-06-15T20:46:58.398" v="378" actId="122"/>
        <pc:sldMkLst>
          <pc:docMk/>
          <pc:sldMk cId="763107428" sldId="341"/>
        </pc:sldMkLst>
        <pc:spChg chg="mod">
          <ac:chgData name="Mark Zimmermann" userId="27fa454f-97d9-46ec-9fb3-fd9c22b9a524" providerId="ADAL" clId="{D0C93801-0077-DC46-8A1D-C77F396E24D5}" dt="2022-06-15T20:46:58.398" v="378" actId="122"/>
          <ac:spMkLst>
            <pc:docMk/>
            <pc:sldMk cId="763107428" sldId="341"/>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204337835" sldId="343"/>
        </pc:sldMkLst>
      </pc:sldChg>
      <pc:sldChg chg="setBg">
        <pc:chgData name="Mark Zimmermann" userId="27fa454f-97d9-46ec-9fb3-fd9c22b9a524" providerId="ADAL" clId="{D0C93801-0077-DC46-8A1D-C77F396E24D5}" dt="2022-06-15T20:44:06.615" v="364"/>
        <pc:sldMkLst>
          <pc:docMk/>
          <pc:sldMk cId="1326427633" sldId="351"/>
        </pc:sldMkLst>
      </pc:sldChg>
      <pc:sldChg chg="modSp add mod">
        <pc:chgData name="Mark Zimmermann" userId="27fa454f-97d9-46ec-9fb3-fd9c22b9a524" providerId="ADAL" clId="{D0C93801-0077-DC46-8A1D-C77F396E24D5}" dt="2022-06-15T20:47:39.697" v="383" actId="1076"/>
        <pc:sldMkLst>
          <pc:docMk/>
          <pc:sldMk cId="2665559894" sldId="352"/>
        </pc:sldMkLst>
        <pc:spChg chg="mod">
          <ac:chgData name="Mark Zimmermann" userId="27fa454f-97d9-46ec-9fb3-fd9c22b9a524" providerId="ADAL" clId="{D0C93801-0077-DC46-8A1D-C77F396E24D5}" dt="2022-06-15T20:47:39.697" v="383" actId="1076"/>
          <ac:spMkLst>
            <pc:docMk/>
            <pc:sldMk cId="2665559894" sldId="352"/>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045681466" sldId="352"/>
        </pc:sldMkLst>
      </pc:sldChg>
      <pc:sldChg chg="modSp add del mod">
        <pc:chgData name="Mark Zimmermann" userId="27fa454f-97d9-46ec-9fb3-fd9c22b9a524" providerId="ADAL" clId="{D0C93801-0077-DC46-8A1D-C77F396E24D5}" dt="2022-06-15T20:44:44.482" v="368" actId="2696"/>
        <pc:sldMkLst>
          <pc:docMk/>
          <pc:sldMk cId="4101639382" sldId="352"/>
        </pc:sldMkLst>
        <pc:spChg chg="mod">
          <ac:chgData name="Mark Zimmermann" userId="27fa454f-97d9-46ec-9fb3-fd9c22b9a524" providerId="ADAL" clId="{D0C93801-0077-DC46-8A1D-C77F396E24D5}" dt="2022-06-15T19:52:48.102" v="23" actId="1076"/>
          <ac:spMkLst>
            <pc:docMk/>
            <pc:sldMk cId="4101639382" sldId="352"/>
            <ac:spMk id="2" creationId="{F1E44DBE-D7E4-7647-8BE3-D504C267AC09}"/>
          </ac:spMkLst>
        </pc:spChg>
      </pc:sldChg>
      <pc:sldChg chg="modSp add del">
        <pc:chgData name="Mark Zimmermann" userId="27fa454f-97d9-46ec-9fb3-fd9c22b9a524" providerId="ADAL" clId="{D0C93801-0077-DC46-8A1D-C77F396E24D5}" dt="2022-06-15T20:44:44.482" v="368" actId="2696"/>
        <pc:sldMkLst>
          <pc:docMk/>
          <pc:sldMk cId="1261123451" sldId="353"/>
        </pc:sldMkLst>
        <pc:spChg chg="mod">
          <ac:chgData name="Mark Zimmermann" userId="27fa454f-97d9-46ec-9fb3-fd9c22b9a524" providerId="ADAL" clId="{D0C93801-0077-DC46-8A1D-C77F396E24D5}" dt="2022-06-15T19:53:00.874" v="25"/>
          <ac:spMkLst>
            <pc:docMk/>
            <pc:sldMk cId="1261123451" sldId="353"/>
            <ac:spMk id="2" creationId="{F1E44DBE-D7E4-7647-8BE3-D504C267AC09}"/>
          </ac:spMkLst>
        </pc:spChg>
      </pc:sldChg>
      <pc:sldChg chg="modSp add mod">
        <pc:chgData name="Mark Zimmermann" userId="27fa454f-97d9-46ec-9fb3-fd9c22b9a524" providerId="ADAL" clId="{D0C93801-0077-DC46-8A1D-C77F396E24D5}" dt="2022-06-15T20:48:32.526" v="388" actId="1076"/>
        <pc:sldMkLst>
          <pc:docMk/>
          <pc:sldMk cId="2776055374" sldId="353"/>
        </pc:sldMkLst>
        <pc:spChg chg="mod">
          <ac:chgData name="Mark Zimmermann" userId="27fa454f-97d9-46ec-9fb3-fd9c22b9a524" providerId="ADAL" clId="{D0C93801-0077-DC46-8A1D-C77F396E24D5}" dt="2022-06-15T20:48:32.526" v="388" actId="1076"/>
          <ac:spMkLst>
            <pc:docMk/>
            <pc:sldMk cId="2776055374" sldId="353"/>
            <ac:spMk id="2" creationId="{F1E44DBE-D7E4-7647-8BE3-D504C267AC09}"/>
          </ac:spMkLst>
        </pc:spChg>
      </pc:sldChg>
      <pc:sldChg chg="modSp add mod">
        <pc:chgData name="Mark Zimmermann" userId="27fa454f-97d9-46ec-9fb3-fd9c22b9a524" providerId="ADAL" clId="{D0C93801-0077-DC46-8A1D-C77F396E24D5}" dt="2022-06-15T20:48:53.134" v="392" actId="255"/>
        <pc:sldMkLst>
          <pc:docMk/>
          <pc:sldMk cId="3655334721" sldId="354"/>
        </pc:sldMkLst>
        <pc:spChg chg="mod">
          <ac:chgData name="Mark Zimmermann" userId="27fa454f-97d9-46ec-9fb3-fd9c22b9a524" providerId="ADAL" clId="{D0C93801-0077-DC46-8A1D-C77F396E24D5}" dt="2022-06-15T20:48:53.134" v="392" actId="255"/>
          <ac:spMkLst>
            <pc:docMk/>
            <pc:sldMk cId="3655334721" sldId="354"/>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4181832805" sldId="354"/>
        </pc:sldMkLst>
        <pc:spChg chg="mod">
          <ac:chgData name="Mark Zimmermann" userId="27fa454f-97d9-46ec-9fb3-fd9c22b9a524" providerId="ADAL" clId="{D0C93801-0077-DC46-8A1D-C77F396E24D5}" dt="2022-06-15T19:54:08.879" v="32" actId="1076"/>
          <ac:spMkLst>
            <pc:docMk/>
            <pc:sldMk cId="4181832805" sldId="354"/>
            <ac:spMk id="2" creationId="{F1E44DBE-D7E4-7647-8BE3-D504C267AC09}"/>
          </ac:spMkLst>
        </pc:spChg>
      </pc:sldChg>
      <pc:sldChg chg="modSp add del">
        <pc:chgData name="Mark Zimmermann" userId="27fa454f-97d9-46ec-9fb3-fd9c22b9a524" providerId="ADAL" clId="{D0C93801-0077-DC46-8A1D-C77F396E24D5}" dt="2022-06-15T20:44:44.482" v="368" actId="2696"/>
        <pc:sldMkLst>
          <pc:docMk/>
          <pc:sldMk cId="165309682" sldId="355"/>
        </pc:sldMkLst>
        <pc:spChg chg="mod">
          <ac:chgData name="Mark Zimmermann" userId="27fa454f-97d9-46ec-9fb3-fd9c22b9a524" providerId="ADAL" clId="{D0C93801-0077-DC46-8A1D-C77F396E24D5}" dt="2022-06-15T19:54:20.308" v="34"/>
          <ac:spMkLst>
            <pc:docMk/>
            <pc:sldMk cId="165309682" sldId="355"/>
            <ac:spMk id="2" creationId="{F1E44DBE-D7E4-7647-8BE3-D504C267AC09}"/>
          </ac:spMkLst>
        </pc:spChg>
      </pc:sldChg>
      <pc:sldChg chg="modSp add mod">
        <pc:chgData name="Mark Zimmermann" userId="27fa454f-97d9-46ec-9fb3-fd9c22b9a524" providerId="ADAL" clId="{D0C93801-0077-DC46-8A1D-C77F396E24D5}" dt="2022-06-15T20:49:22.591" v="396" actId="122"/>
        <pc:sldMkLst>
          <pc:docMk/>
          <pc:sldMk cId="1995727207" sldId="355"/>
        </pc:sldMkLst>
        <pc:spChg chg="mod">
          <ac:chgData name="Mark Zimmermann" userId="27fa454f-97d9-46ec-9fb3-fd9c22b9a524" providerId="ADAL" clId="{D0C93801-0077-DC46-8A1D-C77F396E24D5}" dt="2022-06-15T20:49:22.591" v="396" actId="122"/>
          <ac:spMkLst>
            <pc:docMk/>
            <pc:sldMk cId="1995727207" sldId="355"/>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242529685" sldId="355"/>
        </pc:sldMkLst>
      </pc:sldChg>
      <pc:sldChg chg="modSp add mod">
        <pc:chgData name="Mark Zimmermann" userId="27fa454f-97d9-46ec-9fb3-fd9c22b9a524" providerId="ADAL" clId="{D0C93801-0077-DC46-8A1D-C77F396E24D5}" dt="2022-06-15T20:50:45.213" v="411" actId="14100"/>
        <pc:sldMkLst>
          <pc:docMk/>
          <pc:sldMk cId="415274247" sldId="356"/>
        </pc:sldMkLst>
        <pc:spChg chg="mod">
          <ac:chgData name="Mark Zimmermann" userId="27fa454f-97d9-46ec-9fb3-fd9c22b9a524" providerId="ADAL" clId="{D0C93801-0077-DC46-8A1D-C77F396E24D5}" dt="2022-06-15T20:50:45.213" v="411" actId="14100"/>
          <ac:spMkLst>
            <pc:docMk/>
            <pc:sldMk cId="415274247" sldId="356"/>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533773685" sldId="356"/>
        </pc:sldMkLst>
        <pc:spChg chg="mod">
          <ac:chgData name="Mark Zimmermann" userId="27fa454f-97d9-46ec-9fb3-fd9c22b9a524" providerId="ADAL" clId="{D0C93801-0077-DC46-8A1D-C77F396E24D5}" dt="2022-06-15T19:56:29.285" v="62" actId="1076"/>
          <ac:spMkLst>
            <pc:docMk/>
            <pc:sldMk cId="533773685" sldId="356"/>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753949486" sldId="356"/>
        </pc:sldMkLst>
      </pc:sldChg>
      <pc:sldChg chg="modSp add del">
        <pc:chgData name="Mark Zimmermann" userId="27fa454f-97d9-46ec-9fb3-fd9c22b9a524" providerId="ADAL" clId="{D0C93801-0077-DC46-8A1D-C77F396E24D5}" dt="2022-06-15T19:56:18.742" v="58" actId="2890"/>
        <pc:sldMkLst>
          <pc:docMk/>
          <pc:sldMk cId="2194426326" sldId="357"/>
        </pc:sldMkLst>
        <pc:spChg chg="mod">
          <ac:chgData name="Mark Zimmermann" userId="27fa454f-97d9-46ec-9fb3-fd9c22b9a524" providerId="ADAL" clId="{D0C93801-0077-DC46-8A1D-C77F396E24D5}" dt="2022-06-15T19:56:18.204" v="57"/>
          <ac:spMkLst>
            <pc:docMk/>
            <pc:sldMk cId="2194426326" sldId="357"/>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512153191" sldId="357"/>
        </pc:sldMkLst>
      </pc:sldChg>
      <pc:sldChg chg="modSp add del mod">
        <pc:chgData name="Mark Zimmermann" userId="27fa454f-97d9-46ec-9fb3-fd9c22b9a524" providerId="ADAL" clId="{D0C93801-0077-DC46-8A1D-C77F396E24D5}" dt="2022-06-15T20:44:44.482" v="368" actId="2696"/>
        <pc:sldMkLst>
          <pc:docMk/>
          <pc:sldMk cId="3543580290" sldId="357"/>
        </pc:sldMkLst>
        <pc:spChg chg="mod">
          <ac:chgData name="Mark Zimmermann" userId="27fa454f-97d9-46ec-9fb3-fd9c22b9a524" providerId="ADAL" clId="{D0C93801-0077-DC46-8A1D-C77F396E24D5}" dt="2022-06-15T19:57:07.443" v="74" actId="1076"/>
          <ac:spMkLst>
            <pc:docMk/>
            <pc:sldMk cId="3543580290" sldId="357"/>
            <ac:spMk id="2" creationId="{F1E44DBE-D7E4-7647-8BE3-D504C267AC09}"/>
          </ac:spMkLst>
        </pc:spChg>
      </pc:sldChg>
      <pc:sldChg chg="modSp add mod">
        <pc:chgData name="Mark Zimmermann" userId="27fa454f-97d9-46ec-9fb3-fd9c22b9a524" providerId="ADAL" clId="{D0C93801-0077-DC46-8A1D-C77F396E24D5}" dt="2022-06-15T20:51:26.601" v="421" actId="21"/>
        <pc:sldMkLst>
          <pc:docMk/>
          <pc:sldMk cId="4185230519" sldId="357"/>
        </pc:sldMkLst>
        <pc:spChg chg="mod">
          <ac:chgData name="Mark Zimmermann" userId="27fa454f-97d9-46ec-9fb3-fd9c22b9a524" providerId="ADAL" clId="{D0C93801-0077-DC46-8A1D-C77F396E24D5}" dt="2022-06-15T20:51:26.601" v="421" actId="21"/>
          <ac:spMkLst>
            <pc:docMk/>
            <pc:sldMk cId="4185230519" sldId="357"/>
            <ac:spMk id="2" creationId="{F1E44DBE-D7E4-7647-8BE3-D504C267AC09}"/>
          </ac:spMkLst>
        </pc:spChg>
      </pc:sldChg>
      <pc:sldChg chg="modSp add mod">
        <pc:chgData name="Mark Zimmermann" userId="27fa454f-97d9-46ec-9fb3-fd9c22b9a524" providerId="ADAL" clId="{D0C93801-0077-DC46-8A1D-C77F396E24D5}" dt="2022-06-15T20:51:51.286" v="431" actId="20577"/>
        <pc:sldMkLst>
          <pc:docMk/>
          <pc:sldMk cId="2846040636" sldId="358"/>
        </pc:sldMkLst>
        <pc:spChg chg="mod">
          <ac:chgData name="Mark Zimmermann" userId="27fa454f-97d9-46ec-9fb3-fd9c22b9a524" providerId="ADAL" clId="{D0C93801-0077-DC46-8A1D-C77F396E24D5}" dt="2022-06-15T20:51:51.286" v="431" actId="20577"/>
          <ac:spMkLst>
            <pc:docMk/>
            <pc:sldMk cId="2846040636" sldId="358"/>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127924573" sldId="358"/>
        </pc:sldMkLst>
        <pc:spChg chg="mod">
          <ac:chgData name="Mark Zimmermann" userId="27fa454f-97d9-46ec-9fb3-fd9c22b9a524" providerId="ADAL" clId="{D0C93801-0077-DC46-8A1D-C77F396E24D5}" dt="2022-06-15T19:58:22.946" v="87" actId="1076"/>
          <ac:spMkLst>
            <pc:docMk/>
            <pc:sldMk cId="3127924573" sldId="358"/>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544260405" sldId="358"/>
        </pc:sldMkLst>
      </pc:sldChg>
      <pc:sldChg chg="modSp add mod">
        <pc:chgData name="Mark Zimmermann" userId="27fa454f-97d9-46ec-9fb3-fd9c22b9a524" providerId="ADAL" clId="{D0C93801-0077-DC46-8A1D-C77F396E24D5}" dt="2022-06-15T20:52:47.880" v="443" actId="1076"/>
        <pc:sldMkLst>
          <pc:docMk/>
          <pc:sldMk cId="331551160" sldId="359"/>
        </pc:sldMkLst>
        <pc:spChg chg="mod">
          <ac:chgData name="Mark Zimmermann" userId="27fa454f-97d9-46ec-9fb3-fd9c22b9a524" providerId="ADAL" clId="{D0C93801-0077-DC46-8A1D-C77F396E24D5}" dt="2022-06-15T20:52:47.880" v="443" actId="1076"/>
          <ac:spMkLst>
            <pc:docMk/>
            <pc:sldMk cId="331551160" sldId="359"/>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101095839" sldId="359"/>
        </pc:sldMkLst>
      </pc:sldChg>
      <pc:sldChg chg="modSp add del mod">
        <pc:chgData name="Mark Zimmermann" userId="27fa454f-97d9-46ec-9fb3-fd9c22b9a524" providerId="ADAL" clId="{D0C93801-0077-DC46-8A1D-C77F396E24D5}" dt="2022-06-15T20:44:44.482" v="368" actId="2696"/>
        <pc:sldMkLst>
          <pc:docMk/>
          <pc:sldMk cId="4016108296" sldId="359"/>
        </pc:sldMkLst>
        <pc:spChg chg="mod">
          <ac:chgData name="Mark Zimmermann" userId="27fa454f-97d9-46ec-9fb3-fd9c22b9a524" providerId="ADAL" clId="{D0C93801-0077-DC46-8A1D-C77F396E24D5}" dt="2022-06-15T19:58:52.002" v="94" actId="1076"/>
          <ac:spMkLst>
            <pc:docMk/>
            <pc:sldMk cId="4016108296" sldId="359"/>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553986025" sldId="360"/>
        </pc:sldMkLst>
      </pc:sldChg>
      <pc:sldChg chg="modSp add mod">
        <pc:chgData name="Mark Zimmermann" userId="27fa454f-97d9-46ec-9fb3-fd9c22b9a524" providerId="ADAL" clId="{D0C93801-0077-DC46-8A1D-C77F396E24D5}" dt="2022-06-15T20:53:09.529" v="450" actId="1076"/>
        <pc:sldMkLst>
          <pc:docMk/>
          <pc:sldMk cId="2621896707" sldId="360"/>
        </pc:sldMkLst>
        <pc:spChg chg="mod">
          <ac:chgData name="Mark Zimmermann" userId="27fa454f-97d9-46ec-9fb3-fd9c22b9a524" providerId="ADAL" clId="{D0C93801-0077-DC46-8A1D-C77F396E24D5}" dt="2022-06-15T20:53:09.529" v="450" actId="1076"/>
          <ac:spMkLst>
            <pc:docMk/>
            <pc:sldMk cId="2621896707" sldId="360"/>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944778347" sldId="360"/>
        </pc:sldMkLst>
        <pc:spChg chg="mod">
          <ac:chgData name="Mark Zimmermann" userId="27fa454f-97d9-46ec-9fb3-fd9c22b9a524" providerId="ADAL" clId="{D0C93801-0077-DC46-8A1D-C77F396E24D5}" dt="2022-06-15T19:59:18.261" v="115" actId="1076"/>
          <ac:spMkLst>
            <pc:docMk/>
            <pc:sldMk cId="2944778347" sldId="360"/>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242094125" sldId="361"/>
        </pc:sldMkLst>
        <pc:spChg chg="mod">
          <ac:chgData name="Mark Zimmermann" userId="27fa454f-97d9-46ec-9fb3-fd9c22b9a524" providerId="ADAL" clId="{D0C93801-0077-DC46-8A1D-C77F396E24D5}" dt="2022-06-15T20:00:22.404" v="122" actId="1076"/>
          <ac:spMkLst>
            <pc:docMk/>
            <pc:sldMk cId="2242094125" sldId="361"/>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4211286592" sldId="361"/>
        </pc:sldMkLst>
      </pc:sldChg>
      <pc:sldChg chg="modSp add mod">
        <pc:chgData name="Mark Zimmermann" userId="27fa454f-97d9-46ec-9fb3-fd9c22b9a524" providerId="ADAL" clId="{D0C93801-0077-DC46-8A1D-C77F396E24D5}" dt="2022-06-15T20:53:42.827" v="456" actId="1076"/>
        <pc:sldMkLst>
          <pc:docMk/>
          <pc:sldMk cId="4237289614" sldId="361"/>
        </pc:sldMkLst>
        <pc:spChg chg="mod">
          <ac:chgData name="Mark Zimmermann" userId="27fa454f-97d9-46ec-9fb3-fd9c22b9a524" providerId="ADAL" clId="{D0C93801-0077-DC46-8A1D-C77F396E24D5}" dt="2022-06-15T20:53:42.827" v="456" actId="1076"/>
          <ac:spMkLst>
            <pc:docMk/>
            <pc:sldMk cId="4237289614" sldId="361"/>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533047708" sldId="362"/>
        </pc:sldMkLst>
        <pc:spChg chg="mod">
          <ac:chgData name="Mark Zimmermann" userId="27fa454f-97d9-46ec-9fb3-fd9c22b9a524" providerId="ADAL" clId="{D0C93801-0077-DC46-8A1D-C77F396E24D5}" dt="2022-06-15T20:00:41.644" v="125" actId="21"/>
          <ac:spMkLst>
            <pc:docMk/>
            <pc:sldMk cId="2533047708" sldId="362"/>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672592084" sldId="362"/>
        </pc:sldMkLst>
      </pc:sldChg>
      <pc:sldChg chg="modSp add mod">
        <pc:chgData name="Mark Zimmermann" userId="27fa454f-97d9-46ec-9fb3-fd9c22b9a524" providerId="ADAL" clId="{D0C93801-0077-DC46-8A1D-C77F396E24D5}" dt="2022-06-15T20:54:23.110" v="461" actId="1076"/>
        <pc:sldMkLst>
          <pc:docMk/>
          <pc:sldMk cId="3689661270" sldId="362"/>
        </pc:sldMkLst>
        <pc:spChg chg="mod">
          <ac:chgData name="Mark Zimmermann" userId="27fa454f-97d9-46ec-9fb3-fd9c22b9a524" providerId="ADAL" clId="{D0C93801-0077-DC46-8A1D-C77F396E24D5}" dt="2022-06-15T20:54:23.110" v="461" actId="1076"/>
          <ac:spMkLst>
            <pc:docMk/>
            <pc:sldMk cId="3689661270" sldId="362"/>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680006823" sldId="363"/>
        </pc:sldMkLst>
      </pc:sldChg>
      <pc:sldChg chg="modSp add del">
        <pc:chgData name="Mark Zimmermann" userId="27fa454f-97d9-46ec-9fb3-fd9c22b9a524" providerId="ADAL" clId="{D0C93801-0077-DC46-8A1D-C77F396E24D5}" dt="2022-06-15T20:44:44.482" v="368" actId="2696"/>
        <pc:sldMkLst>
          <pc:docMk/>
          <pc:sldMk cId="1949671977" sldId="363"/>
        </pc:sldMkLst>
        <pc:spChg chg="mod">
          <ac:chgData name="Mark Zimmermann" userId="27fa454f-97d9-46ec-9fb3-fd9c22b9a524" providerId="ADAL" clId="{D0C93801-0077-DC46-8A1D-C77F396E24D5}" dt="2022-06-15T20:00:53.925" v="127"/>
          <ac:spMkLst>
            <pc:docMk/>
            <pc:sldMk cId="1949671977" sldId="363"/>
            <ac:spMk id="2" creationId="{F1E44DBE-D7E4-7647-8BE3-D504C267AC09}"/>
          </ac:spMkLst>
        </pc:spChg>
      </pc:sldChg>
      <pc:sldChg chg="modSp add mod">
        <pc:chgData name="Mark Zimmermann" userId="27fa454f-97d9-46ec-9fb3-fd9c22b9a524" providerId="ADAL" clId="{D0C93801-0077-DC46-8A1D-C77F396E24D5}" dt="2022-06-15T20:54:55.275" v="481" actId="1076"/>
        <pc:sldMkLst>
          <pc:docMk/>
          <pc:sldMk cId="2035146806" sldId="363"/>
        </pc:sldMkLst>
        <pc:spChg chg="mod">
          <ac:chgData name="Mark Zimmermann" userId="27fa454f-97d9-46ec-9fb3-fd9c22b9a524" providerId="ADAL" clId="{D0C93801-0077-DC46-8A1D-C77F396E24D5}" dt="2022-06-15T20:54:55.275" v="481" actId="1076"/>
          <ac:spMkLst>
            <pc:docMk/>
            <pc:sldMk cId="2035146806" sldId="363"/>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54505289" sldId="364"/>
        </pc:sldMkLst>
        <pc:spChg chg="mod">
          <ac:chgData name="Mark Zimmermann" userId="27fa454f-97d9-46ec-9fb3-fd9c22b9a524" providerId="ADAL" clId="{D0C93801-0077-DC46-8A1D-C77F396E24D5}" dt="2022-06-15T20:01:24.328" v="147" actId="113"/>
          <ac:spMkLst>
            <pc:docMk/>
            <pc:sldMk cId="154505289" sldId="364"/>
            <ac:spMk id="2" creationId="{F1E44DBE-D7E4-7647-8BE3-D504C267AC09}"/>
          </ac:spMkLst>
        </pc:spChg>
      </pc:sldChg>
      <pc:sldChg chg="modSp add mod">
        <pc:chgData name="Mark Zimmermann" userId="27fa454f-97d9-46ec-9fb3-fd9c22b9a524" providerId="ADAL" clId="{D0C93801-0077-DC46-8A1D-C77F396E24D5}" dt="2022-06-15T20:55:52.621" v="489" actId="1076"/>
        <pc:sldMkLst>
          <pc:docMk/>
          <pc:sldMk cId="325147166" sldId="364"/>
        </pc:sldMkLst>
        <pc:spChg chg="mod">
          <ac:chgData name="Mark Zimmermann" userId="27fa454f-97d9-46ec-9fb3-fd9c22b9a524" providerId="ADAL" clId="{D0C93801-0077-DC46-8A1D-C77F396E24D5}" dt="2022-06-15T20:55:52.621" v="489" actId="1076"/>
          <ac:spMkLst>
            <pc:docMk/>
            <pc:sldMk cId="325147166" sldId="364"/>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235074335" sldId="364"/>
        </pc:sldMkLst>
      </pc:sldChg>
      <pc:sldChg chg="modSp add del mod">
        <pc:chgData name="Mark Zimmermann" userId="27fa454f-97d9-46ec-9fb3-fd9c22b9a524" providerId="ADAL" clId="{D0C93801-0077-DC46-8A1D-C77F396E24D5}" dt="2022-06-15T20:44:44.482" v="368" actId="2696"/>
        <pc:sldMkLst>
          <pc:docMk/>
          <pc:sldMk cId="652198581" sldId="365"/>
        </pc:sldMkLst>
        <pc:spChg chg="mod">
          <ac:chgData name="Mark Zimmermann" userId="27fa454f-97d9-46ec-9fb3-fd9c22b9a524" providerId="ADAL" clId="{D0C93801-0077-DC46-8A1D-C77F396E24D5}" dt="2022-06-15T20:02:30.159" v="156" actId="1076"/>
          <ac:spMkLst>
            <pc:docMk/>
            <pc:sldMk cId="652198581" sldId="365"/>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724444672" sldId="365"/>
        </pc:sldMkLst>
      </pc:sldChg>
      <pc:sldChg chg="modSp add">
        <pc:chgData name="Mark Zimmermann" userId="27fa454f-97d9-46ec-9fb3-fd9c22b9a524" providerId="ADAL" clId="{D0C93801-0077-DC46-8A1D-C77F396E24D5}" dt="2022-06-15T20:56:06.425" v="491"/>
        <pc:sldMkLst>
          <pc:docMk/>
          <pc:sldMk cId="3833867865" sldId="365"/>
        </pc:sldMkLst>
        <pc:spChg chg="mod">
          <ac:chgData name="Mark Zimmermann" userId="27fa454f-97d9-46ec-9fb3-fd9c22b9a524" providerId="ADAL" clId="{D0C93801-0077-DC46-8A1D-C77F396E24D5}" dt="2022-06-15T20:56:06.425" v="491"/>
          <ac:spMkLst>
            <pc:docMk/>
            <pc:sldMk cId="3833867865" sldId="365"/>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825761517" sldId="366"/>
        </pc:sldMkLst>
        <pc:spChg chg="mod">
          <ac:chgData name="Mark Zimmermann" userId="27fa454f-97d9-46ec-9fb3-fd9c22b9a524" providerId="ADAL" clId="{D0C93801-0077-DC46-8A1D-C77F396E24D5}" dt="2022-06-15T20:02:49.118" v="159" actId="21"/>
          <ac:spMkLst>
            <pc:docMk/>
            <pc:sldMk cId="2825761517" sldId="366"/>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278163048" sldId="366"/>
        </pc:sldMkLst>
      </pc:sldChg>
      <pc:sldChg chg="addSp delSp modSp add mod">
        <pc:chgData name="Mark Zimmermann" userId="27fa454f-97d9-46ec-9fb3-fd9c22b9a524" providerId="ADAL" clId="{D0C93801-0077-DC46-8A1D-C77F396E24D5}" dt="2022-06-15T20:57:10.271" v="504"/>
        <pc:sldMkLst>
          <pc:docMk/>
          <pc:sldMk cId="3873215339" sldId="366"/>
        </pc:sldMkLst>
        <pc:spChg chg="mod">
          <ac:chgData name="Mark Zimmermann" userId="27fa454f-97d9-46ec-9fb3-fd9c22b9a524" providerId="ADAL" clId="{D0C93801-0077-DC46-8A1D-C77F396E24D5}" dt="2022-06-15T20:56:59.397" v="502" actId="1076"/>
          <ac:spMkLst>
            <pc:docMk/>
            <pc:sldMk cId="3873215339" sldId="366"/>
            <ac:spMk id="2" creationId="{F1E44DBE-D7E4-7647-8BE3-D504C267AC09}"/>
          </ac:spMkLst>
        </pc:spChg>
        <pc:spChg chg="add del mod">
          <ac:chgData name="Mark Zimmermann" userId="27fa454f-97d9-46ec-9fb3-fd9c22b9a524" providerId="ADAL" clId="{D0C93801-0077-DC46-8A1D-C77F396E24D5}" dt="2022-06-15T20:57:10.271" v="504"/>
          <ac:spMkLst>
            <pc:docMk/>
            <pc:sldMk cId="3873215339" sldId="366"/>
            <ac:spMk id="3" creationId="{5B540E9D-7D6A-BA11-04D0-B16076F1ECA9}"/>
          </ac:spMkLst>
        </pc:spChg>
      </pc:sldChg>
      <pc:sldChg chg="del">
        <pc:chgData name="Mark Zimmermann" userId="27fa454f-97d9-46ec-9fb3-fd9c22b9a524" providerId="ADAL" clId="{D0C93801-0077-DC46-8A1D-C77F396E24D5}" dt="2022-06-15T18:54:41.400" v="5" actId="2696"/>
        <pc:sldMkLst>
          <pc:docMk/>
          <pc:sldMk cId="12050097" sldId="367"/>
        </pc:sldMkLst>
      </pc:sldChg>
      <pc:sldChg chg="modSp add mod">
        <pc:chgData name="Mark Zimmermann" userId="27fa454f-97d9-46ec-9fb3-fd9c22b9a524" providerId="ADAL" clId="{D0C93801-0077-DC46-8A1D-C77F396E24D5}" dt="2022-06-15T20:57:31.397" v="510" actId="20577"/>
        <pc:sldMkLst>
          <pc:docMk/>
          <pc:sldMk cId="2315320954" sldId="367"/>
        </pc:sldMkLst>
        <pc:spChg chg="mod">
          <ac:chgData name="Mark Zimmermann" userId="27fa454f-97d9-46ec-9fb3-fd9c22b9a524" providerId="ADAL" clId="{D0C93801-0077-DC46-8A1D-C77F396E24D5}" dt="2022-06-15T20:57:31.397" v="510" actId="20577"/>
          <ac:spMkLst>
            <pc:docMk/>
            <pc:sldMk cId="2315320954" sldId="367"/>
            <ac:spMk id="2" creationId="{F1E44DBE-D7E4-7647-8BE3-D504C267AC09}"/>
          </ac:spMkLst>
        </pc:spChg>
      </pc:sldChg>
      <pc:sldChg chg="modSp add del">
        <pc:chgData name="Mark Zimmermann" userId="27fa454f-97d9-46ec-9fb3-fd9c22b9a524" providerId="ADAL" clId="{D0C93801-0077-DC46-8A1D-C77F396E24D5}" dt="2022-06-15T20:44:44.482" v="368" actId="2696"/>
        <pc:sldMkLst>
          <pc:docMk/>
          <pc:sldMk cId="2373698393" sldId="367"/>
        </pc:sldMkLst>
        <pc:spChg chg="mod">
          <ac:chgData name="Mark Zimmermann" userId="27fa454f-97d9-46ec-9fb3-fd9c22b9a524" providerId="ADAL" clId="{D0C93801-0077-DC46-8A1D-C77F396E24D5}" dt="2022-06-15T20:03:01.773" v="161"/>
          <ac:spMkLst>
            <pc:docMk/>
            <pc:sldMk cId="2373698393" sldId="367"/>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855528721" sldId="368"/>
        </pc:sldMkLst>
        <pc:spChg chg="mod">
          <ac:chgData name="Mark Zimmermann" userId="27fa454f-97d9-46ec-9fb3-fd9c22b9a524" providerId="ADAL" clId="{D0C93801-0077-DC46-8A1D-C77F396E24D5}" dt="2022-06-15T20:03:49.505" v="169" actId="1076"/>
          <ac:spMkLst>
            <pc:docMk/>
            <pc:sldMk cId="1855528721" sldId="368"/>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653928890" sldId="368"/>
        </pc:sldMkLst>
      </pc:sldChg>
      <pc:sldChg chg="modSp add mod">
        <pc:chgData name="Mark Zimmermann" userId="27fa454f-97d9-46ec-9fb3-fd9c22b9a524" providerId="ADAL" clId="{D0C93801-0077-DC46-8A1D-C77F396E24D5}" dt="2022-06-15T20:58:08.503" v="516" actId="113"/>
        <pc:sldMkLst>
          <pc:docMk/>
          <pc:sldMk cId="3669964197" sldId="368"/>
        </pc:sldMkLst>
        <pc:spChg chg="mod">
          <ac:chgData name="Mark Zimmermann" userId="27fa454f-97d9-46ec-9fb3-fd9c22b9a524" providerId="ADAL" clId="{D0C93801-0077-DC46-8A1D-C77F396E24D5}" dt="2022-06-15T20:58:08.503" v="516" actId="113"/>
          <ac:spMkLst>
            <pc:docMk/>
            <pc:sldMk cId="3669964197" sldId="368"/>
            <ac:spMk id="2" creationId="{F1E44DBE-D7E4-7647-8BE3-D504C267AC09}"/>
          </ac:spMkLst>
        </pc:spChg>
      </pc:sldChg>
      <pc:sldChg chg="modSp add mod">
        <pc:chgData name="Mark Zimmermann" userId="27fa454f-97d9-46ec-9fb3-fd9c22b9a524" providerId="ADAL" clId="{D0C93801-0077-DC46-8A1D-C77F396E24D5}" dt="2022-06-15T20:59:54.686" v="529" actId="20577"/>
        <pc:sldMkLst>
          <pc:docMk/>
          <pc:sldMk cId="366562656" sldId="369"/>
        </pc:sldMkLst>
        <pc:spChg chg="mod">
          <ac:chgData name="Mark Zimmermann" userId="27fa454f-97d9-46ec-9fb3-fd9c22b9a524" providerId="ADAL" clId="{D0C93801-0077-DC46-8A1D-C77F396E24D5}" dt="2022-06-15T20:59:54.686" v="529" actId="20577"/>
          <ac:spMkLst>
            <pc:docMk/>
            <pc:sldMk cId="366562656" sldId="369"/>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428108206" sldId="369"/>
        </pc:sldMkLst>
      </pc:sldChg>
      <pc:sldChg chg="addSp delSp modSp add del mod">
        <pc:chgData name="Mark Zimmermann" userId="27fa454f-97d9-46ec-9fb3-fd9c22b9a524" providerId="ADAL" clId="{D0C93801-0077-DC46-8A1D-C77F396E24D5}" dt="2022-06-15T20:44:44.482" v="368" actId="2696"/>
        <pc:sldMkLst>
          <pc:docMk/>
          <pc:sldMk cId="1603940449" sldId="369"/>
        </pc:sldMkLst>
        <pc:spChg chg="mod">
          <ac:chgData name="Mark Zimmermann" userId="27fa454f-97d9-46ec-9fb3-fd9c22b9a524" providerId="ADAL" clId="{D0C93801-0077-DC46-8A1D-C77F396E24D5}" dt="2022-06-15T20:04:31.733" v="177" actId="1076"/>
          <ac:spMkLst>
            <pc:docMk/>
            <pc:sldMk cId="1603940449" sldId="369"/>
            <ac:spMk id="2" creationId="{F1E44DBE-D7E4-7647-8BE3-D504C267AC09}"/>
          </ac:spMkLst>
        </pc:spChg>
        <pc:spChg chg="add del mod">
          <ac:chgData name="Mark Zimmermann" userId="27fa454f-97d9-46ec-9fb3-fd9c22b9a524" providerId="ADAL" clId="{D0C93801-0077-DC46-8A1D-C77F396E24D5}" dt="2022-06-15T20:04:46.397" v="179" actId="478"/>
          <ac:spMkLst>
            <pc:docMk/>
            <pc:sldMk cId="1603940449" sldId="369"/>
            <ac:spMk id="3" creationId="{4730AA2B-9AE9-D8A6-3126-978A81ABC6EC}"/>
          </ac:spMkLst>
        </pc:spChg>
      </pc:sldChg>
      <pc:sldChg chg="modSp add del mod">
        <pc:chgData name="Mark Zimmermann" userId="27fa454f-97d9-46ec-9fb3-fd9c22b9a524" providerId="ADAL" clId="{D0C93801-0077-DC46-8A1D-C77F396E24D5}" dt="2022-06-15T20:44:44.482" v="368" actId="2696"/>
        <pc:sldMkLst>
          <pc:docMk/>
          <pc:sldMk cId="1984384927" sldId="370"/>
        </pc:sldMkLst>
        <pc:spChg chg="mod">
          <ac:chgData name="Mark Zimmermann" userId="27fa454f-97d9-46ec-9fb3-fd9c22b9a524" providerId="ADAL" clId="{D0C93801-0077-DC46-8A1D-C77F396E24D5}" dt="2022-06-15T20:05:13.701" v="186" actId="20577"/>
          <ac:spMkLst>
            <pc:docMk/>
            <pc:sldMk cId="1984384927" sldId="370"/>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100984768" sldId="370"/>
        </pc:sldMkLst>
      </pc:sldChg>
      <pc:sldChg chg="modSp add mod">
        <pc:chgData name="Mark Zimmermann" userId="27fa454f-97d9-46ec-9fb3-fd9c22b9a524" providerId="ADAL" clId="{D0C93801-0077-DC46-8A1D-C77F396E24D5}" dt="2022-06-15T20:59:35.461" v="527" actId="20577"/>
        <pc:sldMkLst>
          <pc:docMk/>
          <pc:sldMk cId="3693459942" sldId="370"/>
        </pc:sldMkLst>
        <pc:spChg chg="mod">
          <ac:chgData name="Mark Zimmermann" userId="27fa454f-97d9-46ec-9fb3-fd9c22b9a524" providerId="ADAL" clId="{D0C93801-0077-DC46-8A1D-C77F396E24D5}" dt="2022-06-15T20:59:35.461" v="527" actId="20577"/>
          <ac:spMkLst>
            <pc:docMk/>
            <pc:sldMk cId="3693459942" sldId="370"/>
            <ac:spMk id="2" creationId="{F1E44DBE-D7E4-7647-8BE3-D504C267AC09}"/>
          </ac:spMkLst>
        </pc:spChg>
      </pc:sldChg>
      <pc:sldChg chg="modSp add mod">
        <pc:chgData name="Mark Zimmermann" userId="27fa454f-97d9-46ec-9fb3-fd9c22b9a524" providerId="ADAL" clId="{D0C93801-0077-DC46-8A1D-C77F396E24D5}" dt="2022-06-15T21:08:51.199" v="536" actId="1076"/>
        <pc:sldMkLst>
          <pc:docMk/>
          <pc:sldMk cId="1809972216" sldId="371"/>
        </pc:sldMkLst>
        <pc:spChg chg="mod">
          <ac:chgData name="Mark Zimmermann" userId="27fa454f-97d9-46ec-9fb3-fd9c22b9a524" providerId="ADAL" clId="{D0C93801-0077-DC46-8A1D-C77F396E24D5}" dt="2022-06-15T21:08:51.199" v="536" actId="1076"/>
          <ac:spMkLst>
            <pc:docMk/>
            <pc:sldMk cId="1809972216" sldId="371"/>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600686887" sldId="371"/>
        </pc:sldMkLst>
      </pc:sldChg>
      <pc:sldChg chg="modSp add del mod">
        <pc:chgData name="Mark Zimmermann" userId="27fa454f-97d9-46ec-9fb3-fd9c22b9a524" providerId="ADAL" clId="{D0C93801-0077-DC46-8A1D-C77F396E24D5}" dt="2022-06-15T20:44:44.482" v="368" actId="2696"/>
        <pc:sldMkLst>
          <pc:docMk/>
          <pc:sldMk cId="3820756333" sldId="371"/>
        </pc:sldMkLst>
        <pc:spChg chg="mod">
          <ac:chgData name="Mark Zimmermann" userId="27fa454f-97d9-46ec-9fb3-fd9c22b9a524" providerId="ADAL" clId="{D0C93801-0077-DC46-8A1D-C77F396E24D5}" dt="2022-06-15T20:06:09.300" v="194" actId="1076"/>
          <ac:spMkLst>
            <pc:docMk/>
            <pc:sldMk cId="3820756333" sldId="371"/>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51310135" sldId="372"/>
        </pc:sldMkLst>
        <pc:spChg chg="mod">
          <ac:chgData name="Mark Zimmermann" userId="27fa454f-97d9-46ec-9fb3-fd9c22b9a524" providerId="ADAL" clId="{D0C93801-0077-DC46-8A1D-C77F396E24D5}" dt="2022-06-15T20:06:27.331" v="198" actId="1076"/>
          <ac:spMkLst>
            <pc:docMk/>
            <pc:sldMk cId="51310135" sldId="372"/>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286931053" sldId="372"/>
        </pc:sldMkLst>
      </pc:sldChg>
      <pc:sldChg chg="modSp add mod">
        <pc:chgData name="Mark Zimmermann" userId="27fa454f-97d9-46ec-9fb3-fd9c22b9a524" providerId="ADAL" clId="{D0C93801-0077-DC46-8A1D-C77F396E24D5}" dt="2022-06-15T21:09:31.724" v="541" actId="1076"/>
        <pc:sldMkLst>
          <pc:docMk/>
          <pc:sldMk cId="3744781109" sldId="372"/>
        </pc:sldMkLst>
        <pc:spChg chg="mod">
          <ac:chgData name="Mark Zimmermann" userId="27fa454f-97d9-46ec-9fb3-fd9c22b9a524" providerId="ADAL" clId="{D0C93801-0077-DC46-8A1D-C77F396E24D5}" dt="2022-06-15T21:09:31.724" v="541" actId="1076"/>
          <ac:spMkLst>
            <pc:docMk/>
            <pc:sldMk cId="3744781109" sldId="372"/>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12788761" sldId="373"/>
        </pc:sldMkLst>
      </pc:sldChg>
      <pc:sldChg chg="modSp add mod">
        <pc:chgData name="Mark Zimmermann" userId="27fa454f-97d9-46ec-9fb3-fd9c22b9a524" providerId="ADAL" clId="{D0C93801-0077-DC46-8A1D-C77F396E24D5}" dt="2022-06-15T21:10:19.374" v="550" actId="20577"/>
        <pc:sldMkLst>
          <pc:docMk/>
          <pc:sldMk cId="1462123483" sldId="373"/>
        </pc:sldMkLst>
        <pc:spChg chg="mod">
          <ac:chgData name="Mark Zimmermann" userId="27fa454f-97d9-46ec-9fb3-fd9c22b9a524" providerId="ADAL" clId="{D0C93801-0077-DC46-8A1D-C77F396E24D5}" dt="2022-06-15T21:10:19.374" v="550" actId="20577"/>
          <ac:spMkLst>
            <pc:docMk/>
            <pc:sldMk cId="1462123483" sldId="373"/>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674109266" sldId="373"/>
        </pc:sldMkLst>
        <pc:spChg chg="mod">
          <ac:chgData name="Mark Zimmermann" userId="27fa454f-97d9-46ec-9fb3-fd9c22b9a524" providerId="ADAL" clId="{D0C93801-0077-DC46-8A1D-C77F396E24D5}" dt="2022-06-15T20:07:12.716" v="206" actId="1076"/>
          <ac:spMkLst>
            <pc:docMk/>
            <pc:sldMk cId="2674109266" sldId="373"/>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145370903" sldId="374"/>
        </pc:sldMkLst>
      </pc:sldChg>
      <pc:sldChg chg="modSp add mod">
        <pc:chgData name="Mark Zimmermann" userId="27fa454f-97d9-46ec-9fb3-fd9c22b9a524" providerId="ADAL" clId="{D0C93801-0077-DC46-8A1D-C77F396E24D5}" dt="2022-06-15T21:10:55.406" v="557" actId="113"/>
        <pc:sldMkLst>
          <pc:docMk/>
          <pc:sldMk cId="2503213682" sldId="374"/>
        </pc:sldMkLst>
        <pc:spChg chg="mod">
          <ac:chgData name="Mark Zimmermann" userId="27fa454f-97d9-46ec-9fb3-fd9c22b9a524" providerId="ADAL" clId="{D0C93801-0077-DC46-8A1D-C77F396E24D5}" dt="2022-06-15T21:10:55.406" v="557" actId="113"/>
          <ac:spMkLst>
            <pc:docMk/>
            <pc:sldMk cId="2503213682" sldId="374"/>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045834667" sldId="374"/>
        </pc:sldMkLst>
        <pc:spChg chg="mod">
          <ac:chgData name="Mark Zimmermann" userId="27fa454f-97d9-46ec-9fb3-fd9c22b9a524" providerId="ADAL" clId="{D0C93801-0077-DC46-8A1D-C77F396E24D5}" dt="2022-06-15T20:08:04.046" v="213" actId="1076"/>
          <ac:spMkLst>
            <pc:docMk/>
            <pc:sldMk cId="3045834667" sldId="374"/>
            <ac:spMk id="2" creationId="{F1E44DBE-D7E4-7647-8BE3-D504C267AC09}"/>
          </ac:spMkLst>
        </pc:spChg>
      </pc:sldChg>
      <pc:sldChg chg="modSp add mod">
        <pc:chgData name="Mark Zimmermann" userId="27fa454f-97d9-46ec-9fb3-fd9c22b9a524" providerId="ADAL" clId="{D0C93801-0077-DC46-8A1D-C77F396E24D5}" dt="2022-06-15T21:12:03.651" v="570" actId="1076"/>
        <pc:sldMkLst>
          <pc:docMk/>
          <pc:sldMk cId="1066698109" sldId="375"/>
        </pc:sldMkLst>
        <pc:spChg chg="mod">
          <ac:chgData name="Mark Zimmermann" userId="27fa454f-97d9-46ec-9fb3-fd9c22b9a524" providerId="ADAL" clId="{D0C93801-0077-DC46-8A1D-C77F396E24D5}" dt="2022-06-15T21:12:03.651" v="570" actId="1076"/>
          <ac:spMkLst>
            <pc:docMk/>
            <pc:sldMk cId="1066698109" sldId="375"/>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658907466" sldId="375"/>
        </pc:sldMkLst>
        <pc:spChg chg="mod">
          <ac:chgData name="Mark Zimmermann" userId="27fa454f-97d9-46ec-9fb3-fd9c22b9a524" providerId="ADAL" clId="{D0C93801-0077-DC46-8A1D-C77F396E24D5}" dt="2022-06-15T20:08:21.807" v="216" actId="21"/>
          <ac:spMkLst>
            <pc:docMk/>
            <pc:sldMk cId="1658907466" sldId="375"/>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638442376" sldId="375"/>
        </pc:sldMkLst>
      </pc:sldChg>
      <pc:sldChg chg="modSp add mod">
        <pc:chgData name="Mark Zimmermann" userId="27fa454f-97d9-46ec-9fb3-fd9c22b9a524" providerId="ADAL" clId="{D0C93801-0077-DC46-8A1D-C77F396E24D5}" dt="2022-06-15T21:12:34.575" v="582" actId="21"/>
        <pc:sldMkLst>
          <pc:docMk/>
          <pc:sldMk cId="707452893" sldId="376"/>
        </pc:sldMkLst>
        <pc:spChg chg="mod">
          <ac:chgData name="Mark Zimmermann" userId="27fa454f-97d9-46ec-9fb3-fd9c22b9a524" providerId="ADAL" clId="{D0C93801-0077-DC46-8A1D-C77F396E24D5}" dt="2022-06-15T21:12:34.575" v="582" actId="21"/>
          <ac:spMkLst>
            <pc:docMk/>
            <pc:sldMk cId="707452893" sldId="376"/>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520082780" sldId="376"/>
        </pc:sldMkLst>
      </pc:sldChg>
      <pc:sldChg chg="modSp add del">
        <pc:chgData name="Mark Zimmermann" userId="27fa454f-97d9-46ec-9fb3-fd9c22b9a524" providerId="ADAL" clId="{D0C93801-0077-DC46-8A1D-C77F396E24D5}" dt="2022-06-15T20:44:44.482" v="368" actId="2696"/>
        <pc:sldMkLst>
          <pc:docMk/>
          <pc:sldMk cId="1657086952" sldId="376"/>
        </pc:sldMkLst>
        <pc:spChg chg="mod">
          <ac:chgData name="Mark Zimmermann" userId="27fa454f-97d9-46ec-9fb3-fd9c22b9a524" providerId="ADAL" clId="{D0C93801-0077-DC46-8A1D-C77F396E24D5}" dt="2022-06-15T20:08:35.798" v="218"/>
          <ac:spMkLst>
            <pc:docMk/>
            <pc:sldMk cId="1657086952" sldId="376"/>
            <ac:spMk id="2" creationId="{F1E44DBE-D7E4-7647-8BE3-D504C267AC09}"/>
          </ac:spMkLst>
        </pc:spChg>
      </pc:sldChg>
      <pc:sldChg chg="modSp add mod">
        <pc:chgData name="Mark Zimmermann" userId="27fa454f-97d9-46ec-9fb3-fd9c22b9a524" providerId="ADAL" clId="{D0C93801-0077-DC46-8A1D-C77F396E24D5}" dt="2022-06-15T21:12:58.286" v="589" actId="1076"/>
        <pc:sldMkLst>
          <pc:docMk/>
          <pc:sldMk cId="748938993" sldId="377"/>
        </pc:sldMkLst>
        <pc:spChg chg="mod">
          <ac:chgData name="Mark Zimmermann" userId="27fa454f-97d9-46ec-9fb3-fd9c22b9a524" providerId="ADAL" clId="{D0C93801-0077-DC46-8A1D-C77F396E24D5}" dt="2022-06-15T21:12:58.286" v="589" actId="1076"/>
          <ac:spMkLst>
            <pc:docMk/>
            <pc:sldMk cId="748938993" sldId="377"/>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181982472" sldId="377"/>
        </pc:sldMkLst>
      </pc:sldChg>
      <pc:sldChg chg="modSp add del mod">
        <pc:chgData name="Mark Zimmermann" userId="27fa454f-97d9-46ec-9fb3-fd9c22b9a524" providerId="ADAL" clId="{D0C93801-0077-DC46-8A1D-C77F396E24D5}" dt="2022-06-15T20:44:44.482" v="368" actId="2696"/>
        <pc:sldMkLst>
          <pc:docMk/>
          <pc:sldMk cId="1518560598" sldId="377"/>
        </pc:sldMkLst>
        <pc:spChg chg="mod">
          <ac:chgData name="Mark Zimmermann" userId="27fa454f-97d9-46ec-9fb3-fd9c22b9a524" providerId="ADAL" clId="{D0C93801-0077-DC46-8A1D-C77F396E24D5}" dt="2022-06-15T20:09:23.909" v="228" actId="1076"/>
          <ac:spMkLst>
            <pc:docMk/>
            <pc:sldMk cId="1518560598" sldId="377"/>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345793374" sldId="378"/>
        </pc:sldMkLst>
      </pc:sldChg>
      <pc:sldChg chg="modSp add del mod">
        <pc:chgData name="Mark Zimmermann" userId="27fa454f-97d9-46ec-9fb3-fd9c22b9a524" providerId="ADAL" clId="{D0C93801-0077-DC46-8A1D-C77F396E24D5}" dt="2022-06-15T20:44:44.482" v="368" actId="2696"/>
        <pc:sldMkLst>
          <pc:docMk/>
          <pc:sldMk cId="2486982686" sldId="378"/>
        </pc:sldMkLst>
        <pc:spChg chg="mod">
          <ac:chgData name="Mark Zimmermann" userId="27fa454f-97d9-46ec-9fb3-fd9c22b9a524" providerId="ADAL" clId="{D0C93801-0077-DC46-8A1D-C77F396E24D5}" dt="2022-06-15T20:10:14.957" v="237" actId="1076"/>
          <ac:spMkLst>
            <pc:docMk/>
            <pc:sldMk cId="2486982686" sldId="378"/>
            <ac:spMk id="2" creationId="{F1E44DBE-D7E4-7647-8BE3-D504C267AC09}"/>
          </ac:spMkLst>
        </pc:spChg>
      </pc:sldChg>
      <pc:sldChg chg="modSp add mod">
        <pc:chgData name="Mark Zimmermann" userId="27fa454f-97d9-46ec-9fb3-fd9c22b9a524" providerId="ADAL" clId="{D0C93801-0077-DC46-8A1D-C77F396E24D5}" dt="2022-06-15T21:13:55.851" v="596" actId="1076"/>
        <pc:sldMkLst>
          <pc:docMk/>
          <pc:sldMk cId="3333092423" sldId="378"/>
        </pc:sldMkLst>
        <pc:spChg chg="mod">
          <ac:chgData name="Mark Zimmermann" userId="27fa454f-97d9-46ec-9fb3-fd9c22b9a524" providerId="ADAL" clId="{D0C93801-0077-DC46-8A1D-C77F396E24D5}" dt="2022-06-15T21:13:55.851" v="596" actId="1076"/>
          <ac:spMkLst>
            <pc:docMk/>
            <pc:sldMk cId="3333092423" sldId="378"/>
            <ac:spMk id="2" creationId="{F1E44DBE-D7E4-7647-8BE3-D504C267AC09}"/>
          </ac:spMkLst>
        </pc:spChg>
      </pc:sldChg>
      <pc:sldChg chg="modSp add mod">
        <pc:chgData name="Mark Zimmermann" userId="27fa454f-97d9-46ec-9fb3-fd9c22b9a524" providerId="ADAL" clId="{D0C93801-0077-DC46-8A1D-C77F396E24D5}" dt="2022-06-15T21:15:19.799" v="617" actId="1076"/>
        <pc:sldMkLst>
          <pc:docMk/>
          <pc:sldMk cId="34864100" sldId="379"/>
        </pc:sldMkLst>
        <pc:spChg chg="mod">
          <ac:chgData name="Mark Zimmermann" userId="27fa454f-97d9-46ec-9fb3-fd9c22b9a524" providerId="ADAL" clId="{D0C93801-0077-DC46-8A1D-C77F396E24D5}" dt="2022-06-15T21:15:19.799" v="617" actId="1076"/>
          <ac:spMkLst>
            <pc:docMk/>
            <pc:sldMk cId="34864100" sldId="379"/>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800146777" sldId="379"/>
        </pc:sldMkLst>
        <pc:spChg chg="mod">
          <ac:chgData name="Mark Zimmermann" userId="27fa454f-97d9-46ec-9fb3-fd9c22b9a524" providerId="ADAL" clId="{D0C93801-0077-DC46-8A1D-C77F396E24D5}" dt="2022-06-15T20:10:31.997" v="240" actId="21"/>
          <ac:spMkLst>
            <pc:docMk/>
            <pc:sldMk cId="1800146777" sldId="379"/>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741066514" sldId="379"/>
        </pc:sldMkLst>
      </pc:sldChg>
      <pc:sldChg chg="del">
        <pc:chgData name="Mark Zimmermann" userId="27fa454f-97d9-46ec-9fb3-fd9c22b9a524" providerId="ADAL" clId="{D0C93801-0077-DC46-8A1D-C77F396E24D5}" dt="2022-06-15T18:54:41.400" v="5" actId="2696"/>
        <pc:sldMkLst>
          <pc:docMk/>
          <pc:sldMk cId="1033278004" sldId="380"/>
        </pc:sldMkLst>
      </pc:sldChg>
      <pc:sldChg chg="modSp add del">
        <pc:chgData name="Mark Zimmermann" userId="27fa454f-97d9-46ec-9fb3-fd9c22b9a524" providerId="ADAL" clId="{D0C93801-0077-DC46-8A1D-C77F396E24D5}" dt="2022-06-15T20:44:44.482" v="368" actId="2696"/>
        <pc:sldMkLst>
          <pc:docMk/>
          <pc:sldMk cId="1905767735" sldId="380"/>
        </pc:sldMkLst>
        <pc:spChg chg="mod">
          <ac:chgData name="Mark Zimmermann" userId="27fa454f-97d9-46ec-9fb3-fd9c22b9a524" providerId="ADAL" clId="{D0C93801-0077-DC46-8A1D-C77F396E24D5}" dt="2022-06-15T20:10:44.484" v="242"/>
          <ac:spMkLst>
            <pc:docMk/>
            <pc:sldMk cId="1905767735" sldId="380"/>
            <ac:spMk id="2" creationId="{F1E44DBE-D7E4-7647-8BE3-D504C267AC09}"/>
          </ac:spMkLst>
        </pc:spChg>
      </pc:sldChg>
      <pc:sldChg chg="modSp add mod">
        <pc:chgData name="Mark Zimmermann" userId="27fa454f-97d9-46ec-9fb3-fd9c22b9a524" providerId="ADAL" clId="{D0C93801-0077-DC46-8A1D-C77F396E24D5}" dt="2022-06-15T21:16:17.481" v="623" actId="1076"/>
        <pc:sldMkLst>
          <pc:docMk/>
          <pc:sldMk cId="2044516878" sldId="380"/>
        </pc:sldMkLst>
        <pc:spChg chg="mod">
          <ac:chgData name="Mark Zimmermann" userId="27fa454f-97d9-46ec-9fb3-fd9c22b9a524" providerId="ADAL" clId="{D0C93801-0077-DC46-8A1D-C77F396E24D5}" dt="2022-06-15T21:16:17.481" v="623" actId="1076"/>
          <ac:spMkLst>
            <pc:docMk/>
            <pc:sldMk cId="2044516878" sldId="380"/>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1582288" sldId="381"/>
        </pc:sldMkLst>
        <pc:spChg chg="mod">
          <ac:chgData name="Mark Zimmermann" userId="27fa454f-97d9-46ec-9fb3-fd9c22b9a524" providerId="ADAL" clId="{D0C93801-0077-DC46-8A1D-C77F396E24D5}" dt="2022-06-15T20:11:17.968" v="251" actId="1076"/>
          <ac:spMkLst>
            <pc:docMk/>
            <pc:sldMk cId="11582288" sldId="381"/>
            <ac:spMk id="2" creationId="{F1E44DBE-D7E4-7647-8BE3-D504C267AC09}"/>
          </ac:spMkLst>
        </pc:spChg>
      </pc:sldChg>
      <pc:sldChg chg="modSp add mod">
        <pc:chgData name="Mark Zimmermann" userId="27fa454f-97d9-46ec-9fb3-fd9c22b9a524" providerId="ADAL" clId="{D0C93801-0077-DC46-8A1D-C77F396E24D5}" dt="2022-06-15T21:16:44.084" v="627" actId="1076"/>
        <pc:sldMkLst>
          <pc:docMk/>
          <pc:sldMk cId="2767706154" sldId="381"/>
        </pc:sldMkLst>
        <pc:spChg chg="mod">
          <ac:chgData name="Mark Zimmermann" userId="27fa454f-97d9-46ec-9fb3-fd9c22b9a524" providerId="ADAL" clId="{D0C93801-0077-DC46-8A1D-C77F396E24D5}" dt="2022-06-15T21:16:44.084" v="627" actId="1076"/>
          <ac:spMkLst>
            <pc:docMk/>
            <pc:sldMk cId="2767706154" sldId="381"/>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4142772561" sldId="381"/>
        </pc:sldMkLst>
      </pc:sldChg>
      <pc:sldChg chg="modSp add del mod">
        <pc:chgData name="Mark Zimmermann" userId="27fa454f-97d9-46ec-9fb3-fd9c22b9a524" providerId="ADAL" clId="{D0C93801-0077-DC46-8A1D-C77F396E24D5}" dt="2022-06-15T20:44:44.482" v="368" actId="2696"/>
        <pc:sldMkLst>
          <pc:docMk/>
          <pc:sldMk cId="37049740" sldId="382"/>
        </pc:sldMkLst>
        <pc:spChg chg="mod">
          <ac:chgData name="Mark Zimmermann" userId="27fa454f-97d9-46ec-9fb3-fd9c22b9a524" providerId="ADAL" clId="{D0C93801-0077-DC46-8A1D-C77F396E24D5}" dt="2022-06-15T20:12:06.602" v="258" actId="1076"/>
          <ac:spMkLst>
            <pc:docMk/>
            <pc:sldMk cId="37049740" sldId="382"/>
            <ac:spMk id="2" creationId="{F1E44DBE-D7E4-7647-8BE3-D504C267AC09}"/>
          </ac:spMkLst>
        </pc:spChg>
      </pc:sldChg>
      <pc:sldChg chg="modSp add mod">
        <pc:chgData name="Mark Zimmermann" userId="27fa454f-97d9-46ec-9fb3-fd9c22b9a524" providerId="ADAL" clId="{D0C93801-0077-DC46-8A1D-C77F396E24D5}" dt="2022-06-15T21:17:17.179" v="632" actId="1076"/>
        <pc:sldMkLst>
          <pc:docMk/>
          <pc:sldMk cId="2886969657" sldId="382"/>
        </pc:sldMkLst>
        <pc:spChg chg="mod">
          <ac:chgData name="Mark Zimmermann" userId="27fa454f-97d9-46ec-9fb3-fd9c22b9a524" providerId="ADAL" clId="{D0C93801-0077-DC46-8A1D-C77F396E24D5}" dt="2022-06-15T21:17:17.179" v="632" actId="1076"/>
          <ac:spMkLst>
            <pc:docMk/>
            <pc:sldMk cId="2886969657" sldId="382"/>
            <ac:spMk id="2" creationId="{F1E44DBE-D7E4-7647-8BE3-D504C267AC09}"/>
          </ac:spMkLst>
        </pc:spChg>
      </pc:sldChg>
      <pc:sldChg chg="modSp add del">
        <pc:chgData name="Mark Zimmermann" userId="27fa454f-97d9-46ec-9fb3-fd9c22b9a524" providerId="ADAL" clId="{D0C93801-0077-DC46-8A1D-C77F396E24D5}" dt="2022-06-15T20:44:44.482" v="368" actId="2696"/>
        <pc:sldMkLst>
          <pc:docMk/>
          <pc:sldMk cId="3542529236" sldId="383"/>
        </pc:sldMkLst>
        <pc:spChg chg="mod">
          <ac:chgData name="Mark Zimmermann" userId="27fa454f-97d9-46ec-9fb3-fd9c22b9a524" providerId="ADAL" clId="{D0C93801-0077-DC46-8A1D-C77F396E24D5}" dt="2022-06-15T20:12:20.254" v="260"/>
          <ac:spMkLst>
            <pc:docMk/>
            <pc:sldMk cId="3542529236" sldId="383"/>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396591983" sldId="384"/>
        </pc:sldMkLst>
        <pc:spChg chg="mod">
          <ac:chgData name="Mark Zimmermann" userId="27fa454f-97d9-46ec-9fb3-fd9c22b9a524" providerId="ADAL" clId="{D0C93801-0077-DC46-8A1D-C77F396E24D5}" dt="2022-06-15T20:13:17.059" v="271" actId="113"/>
          <ac:spMkLst>
            <pc:docMk/>
            <pc:sldMk cId="2396591983" sldId="384"/>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673970425" sldId="385"/>
        </pc:sldMkLst>
        <pc:spChg chg="mod">
          <ac:chgData name="Mark Zimmermann" userId="27fa454f-97d9-46ec-9fb3-fd9c22b9a524" providerId="ADAL" clId="{D0C93801-0077-DC46-8A1D-C77F396E24D5}" dt="2022-06-15T20:13:55.130" v="277" actId="1076"/>
          <ac:spMkLst>
            <pc:docMk/>
            <pc:sldMk cId="2673970425" sldId="385"/>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460437195" sldId="386"/>
        </pc:sldMkLst>
        <pc:spChg chg="mod">
          <ac:chgData name="Mark Zimmermann" userId="27fa454f-97d9-46ec-9fb3-fd9c22b9a524" providerId="ADAL" clId="{D0C93801-0077-DC46-8A1D-C77F396E24D5}" dt="2022-06-15T20:15:33.735" v="292" actId="1076"/>
          <ac:spMkLst>
            <pc:docMk/>
            <pc:sldMk cId="3460437195" sldId="386"/>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036746369" sldId="387"/>
        </pc:sldMkLst>
        <pc:spChg chg="mod">
          <ac:chgData name="Mark Zimmermann" userId="27fa454f-97d9-46ec-9fb3-fd9c22b9a524" providerId="ADAL" clId="{D0C93801-0077-DC46-8A1D-C77F396E24D5}" dt="2022-06-15T20:16:11.862" v="304" actId="1076"/>
          <ac:spMkLst>
            <pc:docMk/>
            <pc:sldMk cId="3036746369" sldId="387"/>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86326789" sldId="388"/>
        </pc:sldMkLst>
        <pc:spChg chg="mod">
          <ac:chgData name="Mark Zimmermann" userId="27fa454f-97d9-46ec-9fb3-fd9c22b9a524" providerId="ADAL" clId="{D0C93801-0077-DC46-8A1D-C77F396E24D5}" dt="2022-06-15T20:17:38.856" v="318" actId="1076"/>
          <ac:spMkLst>
            <pc:docMk/>
            <pc:sldMk cId="286326789" sldId="388"/>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780563908" sldId="389"/>
        </pc:sldMkLst>
        <pc:spChg chg="mod">
          <ac:chgData name="Mark Zimmermann" userId="27fa454f-97d9-46ec-9fb3-fd9c22b9a524" providerId="ADAL" clId="{D0C93801-0077-DC46-8A1D-C77F396E24D5}" dt="2022-06-15T20:17:29.566" v="317" actId="1076"/>
          <ac:spMkLst>
            <pc:docMk/>
            <pc:sldMk cId="3780563908" sldId="389"/>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923023021" sldId="390"/>
        </pc:sldMkLst>
        <pc:spChg chg="mod">
          <ac:chgData name="Mark Zimmermann" userId="27fa454f-97d9-46ec-9fb3-fd9c22b9a524" providerId="ADAL" clId="{D0C93801-0077-DC46-8A1D-C77F396E24D5}" dt="2022-06-15T20:19:02.359" v="341" actId="1076"/>
          <ac:spMkLst>
            <pc:docMk/>
            <pc:sldMk cId="1923023021" sldId="390"/>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977328034" sldId="391"/>
        </pc:sldMkLst>
        <pc:spChg chg="mod">
          <ac:chgData name="Mark Zimmermann" userId="27fa454f-97d9-46ec-9fb3-fd9c22b9a524" providerId="ADAL" clId="{D0C93801-0077-DC46-8A1D-C77F396E24D5}" dt="2022-06-15T20:20:15.641" v="351" actId="20577"/>
          <ac:spMkLst>
            <pc:docMk/>
            <pc:sldMk cId="3977328034" sldId="391"/>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793832818" sldId="392"/>
        </pc:sldMkLst>
        <pc:spChg chg="mod">
          <ac:chgData name="Mark Zimmermann" userId="27fa454f-97d9-46ec-9fb3-fd9c22b9a524" providerId="ADAL" clId="{D0C93801-0077-DC46-8A1D-C77F396E24D5}" dt="2022-06-15T20:20:34.581" v="354" actId="21"/>
          <ac:spMkLst>
            <pc:docMk/>
            <pc:sldMk cId="2793832818" sldId="392"/>
            <ac:spMk id="2" creationId="{F1E44DBE-D7E4-7647-8BE3-D504C267AC09}"/>
          </ac:spMkLst>
        </pc:spChg>
      </pc:sldChg>
      <pc:sldChg chg="add del">
        <pc:chgData name="Mark Zimmermann" userId="27fa454f-97d9-46ec-9fb3-fd9c22b9a524" providerId="ADAL" clId="{D0C93801-0077-DC46-8A1D-C77F396E24D5}" dt="2022-06-15T20:20:50.959" v="356" actId="2696"/>
        <pc:sldMkLst>
          <pc:docMk/>
          <pc:sldMk cId="2172038958" sldId="393"/>
        </pc:sldMkLst>
      </pc:sldChg>
    </pc:docChg>
  </pc:docChgLst>
  <pc:docChgLst>
    <pc:chgData name="Jamie Wyatt" userId="f20d9a03-246b-415e-a108-ae6c664c5008" providerId="ADAL" clId="{17667C90-BE13-2F44-A4C5-8E298D3B0457}"/>
    <pc:docChg chg="custSel modSld modMainMaster">
      <pc:chgData name="Jamie Wyatt" userId="f20d9a03-246b-415e-a108-ae6c664c5008" providerId="ADAL" clId="{17667C90-BE13-2F44-A4C5-8E298D3B0457}" dt="2020-11-10T16:59:41.170" v="17"/>
      <pc:docMkLst>
        <pc:docMk/>
      </pc:docMkLst>
      <pc:sldChg chg="delSp mod setBg">
        <pc:chgData name="Jamie Wyatt" userId="f20d9a03-246b-415e-a108-ae6c664c5008" providerId="ADAL" clId="{17667C90-BE13-2F44-A4C5-8E298D3B0457}" dt="2020-11-10T16:59:41.170" v="17"/>
        <pc:sldMkLst>
          <pc:docMk/>
          <pc:sldMk cId="4007399264" sldId="319"/>
        </pc:sldMkLst>
        <pc:spChg chg="del">
          <ac:chgData name="Jamie Wyatt" userId="f20d9a03-246b-415e-a108-ae6c664c5008" providerId="ADAL" clId="{17667C90-BE13-2F44-A4C5-8E298D3B0457}" dt="2020-11-10T16:59:08.628" v="0" actId="478"/>
          <ac:spMkLst>
            <pc:docMk/>
            <pc:sldMk cId="4007399264" sldId="319"/>
            <ac:spMk id="2" creationId="{F1E44DBE-D7E4-7647-8BE3-D504C267AC09}"/>
          </ac:spMkLst>
        </pc:spChg>
      </pc:sldChg>
      <pc:sldMasterChg chg="setBg">
        <pc:chgData name="Jamie Wyatt" userId="f20d9a03-246b-415e-a108-ae6c664c5008" providerId="ADAL" clId="{17667C90-BE13-2F44-A4C5-8E298D3B0457}" dt="2020-11-10T16:59:32.330" v="15"/>
        <pc:sldMasterMkLst>
          <pc:docMk/>
          <pc:sldMasterMk cId="1784970421" sldId="2147483696"/>
        </pc:sldMasterMkLst>
      </pc:sldMasterChg>
    </pc:docChg>
  </pc:docChgLst>
  <pc:docChgLst>
    <pc:chgData name="Mark Zimmermann" userId="27fa454f-97d9-46ec-9fb3-fd9c22b9a524" providerId="ADAL" clId="{9BC2299D-64DA-F748-ABCD-E0173FC88967}"/>
    <pc:docChg chg="custSel addSld delSld modSld">
      <pc:chgData name="Mark Zimmermann" userId="27fa454f-97d9-46ec-9fb3-fd9c22b9a524" providerId="ADAL" clId="{9BC2299D-64DA-F748-ABCD-E0173FC88967}" dt="2023-07-12T21:33:10.598" v="234" actId="20577"/>
      <pc:docMkLst>
        <pc:docMk/>
      </pc:docMkLst>
      <pc:sldChg chg="modSp mod setBg">
        <pc:chgData name="Mark Zimmermann" userId="27fa454f-97d9-46ec-9fb3-fd9c22b9a524" providerId="ADAL" clId="{9BC2299D-64DA-F748-ABCD-E0173FC88967}" dt="2023-06-21T16:14:46.310" v="232"/>
        <pc:sldMkLst>
          <pc:docMk/>
          <pc:sldMk cId="1366218097" sldId="340"/>
        </pc:sldMkLst>
        <pc:spChg chg="mod">
          <ac:chgData name="Mark Zimmermann" userId="27fa454f-97d9-46ec-9fb3-fd9c22b9a524" providerId="ADAL" clId="{9BC2299D-64DA-F748-ABCD-E0173FC88967}" dt="2023-06-21T16:14:46.310" v="232"/>
          <ac:spMkLst>
            <pc:docMk/>
            <pc:sldMk cId="1366218097" sldId="340"/>
            <ac:spMk id="3" creationId="{E48369E5-8B24-A54C-ADCE-BD3A0F9388C2}"/>
          </ac:spMkLst>
        </pc:spChg>
      </pc:sldChg>
      <pc:sldChg chg="modSp mod setBg">
        <pc:chgData name="Mark Zimmermann" userId="27fa454f-97d9-46ec-9fb3-fd9c22b9a524" providerId="ADAL" clId="{9BC2299D-64DA-F748-ABCD-E0173FC88967}" dt="2023-06-15T19:38:27.609" v="231" actId="20577"/>
        <pc:sldMkLst>
          <pc:docMk/>
          <pc:sldMk cId="763107428" sldId="341"/>
        </pc:sldMkLst>
        <pc:spChg chg="mod">
          <ac:chgData name="Mark Zimmermann" userId="27fa454f-97d9-46ec-9fb3-fd9c22b9a524" providerId="ADAL" clId="{9BC2299D-64DA-F748-ABCD-E0173FC88967}" dt="2023-06-15T19:38:27.609" v="231" actId="20577"/>
          <ac:spMkLst>
            <pc:docMk/>
            <pc:sldMk cId="763107428" sldId="341"/>
            <ac:spMk id="2" creationId="{F1E44DBE-D7E4-7647-8BE3-D504C267AC09}"/>
          </ac:spMkLst>
        </pc:spChg>
      </pc:sldChg>
      <pc:sldChg chg="setBg">
        <pc:chgData name="Mark Zimmermann" userId="27fa454f-97d9-46ec-9fb3-fd9c22b9a524" providerId="ADAL" clId="{9BC2299D-64DA-F748-ABCD-E0173FC88967}" dt="2023-06-15T15:47:31.939" v="1"/>
        <pc:sldMkLst>
          <pc:docMk/>
          <pc:sldMk cId="1326427633" sldId="351"/>
        </pc:sldMkLst>
      </pc:sldChg>
      <pc:sldChg chg="modSp mod setBg">
        <pc:chgData name="Mark Zimmermann" userId="27fa454f-97d9-46ec-9fb3-fd9c22b9a524" providerId="ADAL" clId="{9BC2299D-64DA-F748-ABCD-E0173FC88967}" dt="2023-06-15T15:49:44.804" v="14"/>
        <pc:sldMkLst>
          <pc:docMk/>
          <pc:sldMk cId="2331119031" sldId="352"/>
        </pc:sldMkLst>
        <pc:spChg chg="mod">
          <ac:chgData name="Mark Zimmermann" userId="27fa454f-97d9-46ec-9fb3-fd9c22b9a524" providerId="ADAL" clId="{9BC2299D-64DA-F748-ABCD-E0173FC88967}" dt="2023-06-15T15:49:31.677" v="12" actId="1076"/>
          <ac:spMkLst>
            <pc:docMk/>
            <pc:sldMk cId="2331119031" sldId="352"/>
            <ac:spMk id="2" creationId="{F1E44DBE-D7E4-7647-8BE3-D504C267AC09}"/>
          </ac:spMkLst>
        </pc:spChg>
      </pc:sldChg>
      <pc:sldChg chg="modSp mod setBg">
        <pc:chgData name="Mark Zimmermann" userId="27fa454f-97d9-46ec-9fb3-fd9c22b9a524" providerId="ADAL" clId="{9BC2299D-64DA-F748-ABCD-E0173FC88967}" dt="2023-06-15T15:50:31.545" v="20"/>
        <pc:sldMkLst>
          <pc:docMk/>
          <pc:sldMk cId="202579569" sldId="353"/>
        </pc:sldMkLst>
        <pc:spChg chg="mod">
          <ac:chgData name="Mark Zimmermann" userId="27fa454f-97d9-46ec-9fb3-fd9c22b9a524" providerId="ADAL" clId="{9BC2299D-64DA-F748-ABCD-E0173FC88967}" dt="2023-06-15T15:50:24.343" v="18" actId="1076"/>
          <ac:spMkLst>
            <pc:docMk/>
            <pc:sldMk cId="202579569" sldId="353"/>
            <ac:spMk id="2" creationId="{F1E44DBE-D7E4-7647-8BE3-D504C267AC09}"/>
          </ac:spMkLst>
        </pc:spChg>
      </pc:sldChg>
      <pc:sldChg chg="modSp mod setBg">
        <pc:chgData name="Mark Zimmermann" userId="27fa454f-97d9-46ec-9fb3-fd9c22b9a524" providerId="ADAL" clId="{9BC2299D-64DA-F748-ABCD-E0173FC88967}" dt="2023-06-15T15:51:07.127" v="25"/>
        <pc:sldMkLst>
          <pc:docMk/>
          <pc:sldMk cId="2734743627" sldId="354"/>
        </pc:sldMkLst>
        <pc:spChg chg="mod">
          <ac:chgData name="Mark Zimmermann" userId="27fa454f-97d9-46ec-9fb3-fd9c22b9a524" providerId="ADAL" clId="{9BC2299D-64DA-F748-ABCD-E0173FC88967}" dt="2023-06-15T15:50:49.408" v="23" actId="1076"/>
          <ac:spMkLst>
            <pc:docMk/>
            <pc:sldMk cId="2734743627" sldId="354"/>
            <ac:spMk id="2" creationId="{F1E44DBE-D7E4-7647-8BE3-D504C267AC09}"/>
          </ac:spMkLst>
        </pc:spChg>
      </pc:sldChg>
      <pc:sldChg chg="modSp mod setBg">
        <pc:chgData name="Mark Zimmermann" userId="27fa454f-97d9-46ec-9fb3-fd9c22b9a524" providerId="ADAL" clId="{9BC2299D-64DA-F748-ABCD-E0173FC88967}" dt="2023-06-15T15:51:25.175" v="29"/>
        <pc:sldMkLst>
          <pc:docMk/>
          <pc:sldMk cId="3995452982" sldId="355"/>
        </pc:sldMkLst>
        <pc:spChg chg="mod">
          <ac:chgData name="Mark Zimmermann" userId="27fa454f-97d9-46ec-9fb3-fd9c22b9a524" providerId="ADAL" clId="{9BC2299D-64DA-F748-ABCD-E0173FC88967}" dt="2023-06-15T15:51:17.873" v="27" actId="1076"/>
          <ac:spMkLst>
            <pc:docMk/>
            <pc:sldMk cId="3995452982" sldId="355"/>
            <ac:spMk id="2" creationId="{F1E44DBE-D7E4-7647-8BE3-D504C267AC09}"/>
          </ac:spMkLst>
        </pc:spChg>
      </pc:sldChg>
      <pc:sldChg chg="modSp mod setBg">
        <pc:chgData name="Mark Zimmermann" userId="27fa454f-97d9-46ec-9fb3-fd9c22b9a524" providerId="ADAL" clId="{9BC2299D-64DA-F748-ABCD-E0173FC88967}" dt="2023-06-15T17:23:48.233" v="227" actId="20577"/>
        <pc:sldMkLst>
          <pc:docMk/>
          <pc:sldMk cId="3450808560" sldId="356"/>
        </pc:sldMkLst>
        <pc:spChg chg="mod">
          <ac:chgData name="Mark Zimmermann" userId="27fa454f-97d9-46ec-9fb3-fd9c22b9a524" providerId="ADAL" clId="{9BC2299D-64DA-F748-ABCD-E0173FC88967}" dt="2023-06-15T17:23:48.233" v="227" actId="20577"/>
          <ac:spMkLst>
            <pc:docMk/>
            <pc:sldMk cId="3450808560" sldId="356"/>
            <ac:spMk id="2" creationId="{F1E44DBE-D7E4-7647-8BE3-D504C267AC09}"/>
          </ac:spMkLst>
        </pc:spChg>
      </pc:sldChg>
      <pc:sldChg chg="modSp mod setBg">
        <pc:chgData name="Mark Zimmermann" userId="27fa454f-97d9-46ec-9fb3-fd9c22b9a524" providerId="ADAL" clId="{9BC2299D-64DA-F748-ABCD-E0173FC88967}" dt="2023-06-15T15:53:42.485" v="58"/>
        <pc:sldMkLst>
          <pc:docMk/>
          <pc:sldMk cId="3306197683" sldId="357"/>
        </pc:sldMkLst>
        <pc:spChg chg="mod">
          <ac:chgData name="Mark Zimmermann" userId="27fa454f-97d9-46ec-9fb3-fd9c22b9a524" providerId="ADAL" clId="{9BC2299D-64DA-F748-ABCD-E0173FC88967}" dt="2023-06-15T15:53:32.319" v="56" actId="20577"/>
          <ac:spMkLst>
            <pc:docMk/>
            <pc:sldMk cId="3306197683" sldId="357"/>
            <ac:spMk id="2" creationId="{F1E44DBE-D7E4-7647-8BE3-D504C267AC09}"/>
          </ac:spMkLst>
        </pc:spChg>
      </pc:sldChg>
      <pc:sldChg chg="del">
        <pc:chgData name="Mark Zimmermann" userId="27fa454f-97d9-46ec-9fb3-fd9c22b9a524" providerId="ADAL" clId="{9BC2299D-64DA-F748-ABCD-E0173FC88967}" dt="2023-06-15T15:53:47.485" v="59" actId="2696"/>
        <pc:sldMkLst>
          <pc:docMk/>
          <pc:sldMk cId="1214351062" sldId="358"/>
        </pc:sldMkLst>
      </pc:sldChg>
      <pc:sldChg chg="modSp mod setBg">
        <pc:chgData name="Mark Zimmermann" userId="27fa454f-97d9-46ec-9fb3-fd9c22b9a524" providerId="ADAL" clId="{9BC2299D-64DA-F748-ABCD-E0173FC88967}" dt="2023-06-15T15:55:19.190" v="71"/>
        <pc:sldMkLst>
          <pc:docMk/>
          <pc:sldMk cId="1216008263" sldId="359"/>
        </pc:sldMkLst>
        <pc:spChg chg="mod">
          <ac:chgData name="Mark Zimmermann" userId="27fa454f-97d9-46ec-9fb3-fd9c22b9a524" providerId="ADAL" clId="{9BC2299D-64DA-F748-ABCD-E0173FC88967}" dt="2023-06-15T15:55:10.200" v="69" actId="20577"/>
          <ac:spMkLst>
            <pc:docMk/>
            <pc:sldMk cId="1216008263" sldId="359"/>
            <ac:spMk id="2" creationId="{F1E44DBE-D7E4-7647-8BE3-D504C267AC09}"/>
          </ac:spMkLst>
        </pc:spChg>
      </pc:sldChg>
      <pc:sldChg chg="del">
        <pc:chgData name="Mark Zimmermann" userId="27fa454f-97d9-46ec-9fb3-fd9c22b9a524" providerId="ADAL" clId="{9BC2299D-64DA-F748-ABCD-E0173FC88967}" dt="2023-06-15T15:55:26.768" v="72" actId="2696"/>
        <pc:sldMkLst>
          <pc:docMk/>
          <pc:sldMk cId="546285423" sldId="360"/>
        </pc:sldMkLst>
      </pc:sldChg>
      <pc:sldChg chg="modSp mod setBg">
        <pc:chgData name="Mark Zimmermann" userId="27fa454f-97d9-46ec-9fb3-fd9c22b9a524" providerId="ADAL" clId="{9BC2299D-64DA-F748-ABCD-E0173FC88967}" dt="2023-06-15T15:56:17.223" v="79"/>
        <pc:sldMkLst>
          <pc:docMk/>
          <pc:sldMk cId="4018120068" sldId="361"/>
        </pc:sldMkLst>
        <pc:spChg chg="mod">
          <ac:chgData name="Mark Zimmermann" userId="27fa454f-97d9-46ec-9fb3-fd9c22b9a524" providerId="ADAL" clId="{9BC2299D-64DA-F748-ABCD-E0173FC88967}" dt="2023-06-15T15:56:08.744" v="77" actId="1076"/>
          <ac:spMkLst>
            <pc:docMk/>
            <pc:sldMk cId="4018120068" sldId="361"/>
            <ac:spMk id="2" creationId="{F1E44DBE-D7E4-7647-8BE3-D504C267AC09}"/>
          </ac:spMkLst>
        </pc:spChg>
      </pc:sldChg>
      <pc:sldChg chg="modSp mod setBg">
        <pc:chgData name="Mark Zimmermann" userId="27fa454f-97d9-46ec-9fb3-fd9c22b9a524" providerId="ADAL" clId="{9BC2299D-64DA-F748-ABCD-E0173FC88967}" dt="2023-06-15T15:57:03.583" v="86"/>
        <pc:sldMkLst>
          <pc:docMk/>
          <pc:sldMk cId="1333426726" sldId="362"/>
        </pc:sldMkLst>
        <pc:spChg chg="mod">
          <ac:chgData name="Mark Zimmermann" userId="27fa454f-97d9-46ec-9fb3-fd9c22b9a524" providerId="ADAL" clId="{9BC2299D-64DA-F748-ABCD-E0173FC88967}" dt="2023-06-15T15:56:50.901" v="84"/>
          <ac:spMkLst>
            <pc:docMk/>
            <pc:sldMk cId="1333426726" sldId="362"/>
            <ac:spMk id="2" creationId="{F1E44DBE-D7E4-7647-8BE3-D504C267AC09}"/>
          </ac:spMkLst>
        </pc:spChg>
      </pc:sldChg>
      <pc:sldChg chg="setBg">
        <pc:chgData name="Mark Zimmermann" userId="27fa454f-97d9-46ec-9fb3-fd9c22b9a524" providerId="ADAL" clId="{9BC2299D-64DA-F748-ABCD-E0173FC88967}" dt="2023-06-15T15:57:29.747" v="89"/>
        <pc:sldMkLst>
          <pc:docMk/>
          <pc:sldMk cId="681256093" sldId="363"/>
        </pc:sldMkLst>
      </pc:sldChg>
      <pc:sldChg chg="setBg">
        <pc:chgData name="Mark Zimmermann" userId="27fa454f-97d9-46ec-9fb3-fd9c22b9a524" providerId="ADAL" clId="{9BC2299D-64DA-F748-ABCD-E0173FC88967}" dt="2023-06-15T15:58:20.500" v="95"/>
        <pc:sldMkLst>
          <pc:docMk/>
          <pc:sldMk cId="4129506345" sldId="364"/>
        </pc:sldMkLst>
      </pc:sldChg>
      <pc:sldChg chg="modSp mod setBg">
        <pc:chgData name="Mark Zimmermann" userId="27fa454f-97d9-46ec-9fb3-fd9c22b9a524" providerId="ADAL" clId="{9BC2299D-64DA-F748-ABCD-E0173FC88967}" dt="2023-06-15T15:59:26.708" v="109"/>
        <pc:sldMkLst>
          <pc:docMk/>
          <pc:sldMk cId="1120596972" sldId="365"/>
        </pc:sldMkLst>
        <pc:spChg chg="mod">
          <ac:chgData name="Mark Zimmermann" userId="27fa454f-97d9-46ec-9fb3-fd9c22b9a524" providerId="ADAL" clId="{9BC2299D-64DA-F748-ABCD-E0173FC88967}" dt="2023-06-15T15:59:16.312" v="107" actId="5793"/>
          <ac:spMkLst>
            <pc:docMk/>
            <pc:sldMk cId="1120596972" sldId="365"/>
            <ac:spMk id="2" creationId="{F1E44DBE-D7E4-7647-8BE3-D504C267AC09}"/>
          </ac:spMkLst>
        </pc:spChg>
      </pc:sldChg>
      <pc:sldChg chg="modSp mod setBg">
        <pc:chgData name="Mark Zimmermann" userId="27fa454f-97d9-46ec-9fb3-fd9c22b9a524" providerId="ADAL" clId="{9BC2299D-64DA-F748-ABCD-E0173FC88967}" dt="2023-06-15T16:00:05.507" v="119"/>
        <pc:sldMkLst>
          <pc:docMk/>
          <pc:sldMk cId="2560512416" sldId="366"/>
        </pc:sldMkLst>
        <pc:spChg chg="mod">
          <ac:chgData name="Mark Zimmermann" userId="27fa454f-97d9-46ec-9fb3-fd9c22b9a524" providerId="ADAL" clId="{9BC2299D-64DA-F748-ABCD-E0173FC88967}" dt="2023-06-15T15:59:55.874" v="117" actId="20577"/>
          <ac:spMkLst>
            <pc:docMk/>
            <pc:sldMk cId="2560512416" sldId="366"/>
            <ac:spMk id="2" creationId="{F1E44DBE-D7E4-7647-8BE3-D504C267AC09}"/>
          </ac:spMkLst>
        </pc:spChg>
      </pc:sldChg>
      <pc:sldChg chg="modSp mod setBg">
        <pc:chgData name="Mark Zimmermann" userId="27fa454f-97d9-46ec-9fb3-fd9c22b9a524" providerId="ADAL" clId="{9BC2299D-64DA-F748-ABCD-E0173FC88967}" dt="2023-06-15T16:00:45.259" v="129"/>
        <pc:sldMkLst>
          <pc:docMk/>
          <pc:sldMk cId="3260139628" sldId="367"/>
        </pc:sldMkLst>
        <pc:spChg chg="mod">
          <ac:chgData name="Mark Zimmermann" userId="27fa454f-97d9-46ec-9fb3-fd9c22b9a524" providerId="ADAL" clId="{9BC2299D-64DA-F748-ABCD-E0173FC88967}" dt="2023-06-15T16:00:35.902" v="127" actId="20577"/>
          <ac:spMkLst>
            <pc:docMk/>
            <pc:sldMk cId="3260139628" sldId="367"/>
            <ac:spMk id="2" creationId="{F1E44DBE-D7E4-7647-8BE3-D504C267AC09}"/>
          </ac:spMkLst>
        </pc:spChg>
      </pc:sldChg>
      <pc:sldChg chg="modSp mod setBg">
        <pc:chgData name="Mark Zimmermann" userId="27fa454f-97d9-46ec-9fb3-fd9c22b9a524" providerId="ADAL" clId="{9BC2299D-64DA-F748-ABCD-E0173FC88967}" dt="2023-06-15T16:01:40.360" v="136"/>
        <pc:sldMkLst>
          <pc:docMk/>
          <pc:sldMk cId="3805281716" sldId="368"/>
        </pc:sldMkLst>
        <pc:spChg chg="mod">
          <ac:chgData name="Mark Zimmermann" userId="27fa454f-97d9-46ec-9fb3-fd9c22b9a524" providerId="ADAL" clId="{9BC2299D-64DA-F748-ABCD-E0173FC88967}" dt="2023-06-15T16:01:33.104" v="134" actId="1076"/>
          <ac:spMkLst>
            <pc:docMk/>
            <pc:sldMk cId="3805281716" sldId="368"/>
            <ac:spMk id="2" creationId="{F1E44DBE-D7E4-7647-8BE3-D504C267AC09}"/>
          </ac:spMkLst>
        </pc:spChg>
      </pc:sldChg>
      <pc:sldChg chg="modSp mod setBg">
        <pc:chgData name="Mark Zimmermann" userId="27fa454f-97d9-46ec-9fb3-fd9c22b9a524" providerId="ADAL" clId="{9BC2299D-64DA-F748-ABCD-E0173FC88967}" dt="2023-06-15T16:01:56.490" v="139"/>
        <pc:sldMkLst>
          <pc:docMk/>
          <pc:sldMk cId="1848716382" sldId="369"/>
        </pc:sldMkLst>
        <pc:spChg chg="mod">
          <ac:chgData name="Mark Zimmermann" userId="27fa454f-97d9-46ec-9fb3-fd9c22b9a524" providerId="ADAL" clId="{9BC2299D-64DA-F748-ABCD-E0173FC88967}" dt="2023-06-15T16:01:47.773" v="137"/>
          <ac:spMkLst>
            <pc:docMk/>
            <pc:sldMk cId="1848716382" sldId="369"/>
            <ac:spMk id="2" creationId="{F1E44DBE-D7E4-7647-8BE3-D504C267AC09}"/>
          </ac:spMkLst>
        </pc:spChg>
      </pc:sldChg>
      <pc:sldChg chg="del">
        <pc:chgData name="Mark Zimmermann" userId="27fa454f-97d9-46ec-9fb3-fd9c22b9a524" providerId="ADAL" clId="{9BC2299D-64DA-F748-ABCD-E0173FC88967}" dt="2023-06-15T16:02:03.686" v="140" actId="2696"/>
        <pc:sldMkLst>
          <pc:docMk/>
          <pc:sldMk cId="1604100607" sldId="370"/>
        </pc:sldMkLst>
      </pc:sldChg>
      <pc:sldChg chg="del">
        <pc:chgData name="Mark Zimmermann" userId="27fa454f-97d9-46ec-9fb3-fd9c22b9a524" providerId="ADAL" clId="{9BC2299D-64DA-F748-ABCD-E0173FC88967}" dt="2023-06-15T16:02:04.775" v="141" actId="2696"/>
        <pc:sldMkLst>
          <pc:docMk/>
          <pc:sldMk cId="1473730045" sldId="371"/>
        </pc:sldMkLst>
      </pc:sldChg>
      <pc:sldChg chg="setBg">
        <pc:chgData name="Mark Zimmermann" userId="27fa454f-97d9-46ec-9fb3-fd9c22b9a524" providerId="ADAL" clId="{9BC2299D-64DA-F748-ABCD-E0173FC88967}" dt="2023-06-15T16:02:31.122" v="143"/>
        <pc:sldMkLst>
          <pc:docMk/>
          <pc:sldMk cId="370711302" sldId="372"/>
        </pc:sldMkLst>
      </pc:sldChg>
      <pc:sldChg chg="setBg">
        <pc:chgData name="Mark Zimmermann" userId="27fa454f-97d9-46ec-9fb3-fd9c22b9a524" providerId="ADAL" clId="{9BC2299D-64DA-F748-ABCD-E0173FC88967}" dt="2023-06-15T16:42:32.805" v="163"/>
        <pc:sldMkLst>
          <pc:docMk/>
          <pc:sldMk cId="1392842449" sldId="373"/>
        </pc:sldMkLst>
      </pc:sldChg>
      <pc:sldChg chg="del">
        <pc:chgData name="Mark Zimmermann" userId="27fa454f-97d9-46ec-9fb3-fd9c22b9a524" providerId="ADAL" clId="{9BC2299D-64DA-F748-ABCD-E0173FC88967}" dt="2023-06-15T16:42:36.332" v="164" actId="2696"/>
        <pc:sldMkLst>
          <pc:docMk/>
          <pc:sldMk cId="722473209" sldId="374"/>
        </pc:sldMkLst>
      </pc:sldChg>
      <pc:sldChg chg="modSp mod setBg">
        <pc:chgData name="Mark Zimmermann" userId="27fa454f-97d9-46ec-9fb3-fd9c22b9a524" providerId="ADAL" clId="{9BC2299D-64DA-F748-ABCD-E0173FC88967}" dt="2023-06-15T16:43:44.177" v="173"/>
        <pc:sldMkLst>
          <pc:docMk/>
          <pc:sldMk cId="2983573687" sldId="375"/>
        </pc:sldMkLst>
        <pc:spChg chg="mod">
          <ac:chgData name="Mark Zimmermann" userId="27fa454f-97d9-46ec-9fb3-fd9c22b9a524" providerId="ADAL" clId="{9BC2299D-64DA-F748-ABCD-E0173FC88967}" dt="2023-06-15T16:43:36.601" v="171" actId="1076"/>
          <ac:spMkLst>
            <pc:docMk/>
            <pc:sldMk cId="2983573687" sldId="375"/>
            <ac:spMk id="2" creationId="{F1E44DBE-D7E4-7647-8BE3-D504C267AC09}"/>
          </ac:spMkLst>
        </pc:spChg>
      </pc:sldChg>
      <pc:sldChg chg="del">
        <pc:chgData name="Mark Zimmermann" userId="27fa454f-97d9-46ec-9fb3-fd9c22b9a524" providerId="ADAL" clId="{9BC2299D-64DA-F748-ABCD-E0173FC88967}" dt="2023-06-15T16:43:49.763" v="174" actId="2696"/>
        <pc:sldMkLst>
          <pc:docMk/>
          <pc:sldMk cId="3557531707" sldId="376"/>
        </pc:sldMkLst>
      </pc:sldChg>
      <pc:sldChg chg="del">
        <pc:chgData name="Mark Zimmermann" userId="27fa454f-97d9-46ec-9fb3-fd9c22b9a524" providerId="ADAL" clId="{9BC2299D-64DA-F748-ABCD-E0173FC88967}" dt="2023-06-15T16:43:50.388" v="175" actId="2696"/>
        <pc:sldMkLst>
          <pc:docMk/>
          <pc:sldMk cId="147246929" sldId="377"/>
        </pc:sldMkLst>
      </pc:sldChg>
      <pc:sldChg chg="del">
        <pc:chgData name="Mark Zimmermann" userId="27fa454f-97d9-46ec-9fb3-fd9c22b9a524" providerId="ADAL" clId="{9BC2299D-64DA-F748-ABCD-E0173FC88967}" dt="2023-06-15T16:43:51.066" v="176" actId="2696"/>
        <pc:sldMkLst>
          <pc:docMk/>
          <pc:sldMk cId="482621693" sldId="378"/>
        </pc:sldMkLst>
      </pc:sldChg>
      <pc:sldChg chg="del">
        <pc:chgData name="Mark Zimmermann" userId="27fa454f-97d9-46ec-9fb3-fd9c22b9a524" providerId="ADAL" clId="{9BC2299D-64DA-F748-ABCD-E0173FC88967}" dt="2023-06-15T16:43:51.810" v="177" actId="2696"/>
        <pc:sldMkLst>
          <pc:docMk/>
          <pc:sldMk cId="2767526569" sldId="379"/>
        </pc:sldMkLst>
      </pc:sldChg>
      <pc:sldChg chg="del">
        <pc:chgData name="Mark Zimmermann" userId="27fa454f-97d9-46ec-9fb3-fd9c22b9a524" providerId="ADAL" clId="{9BC2299D-64DA-F748-ABCD-E0173FC88967}" dt="2023-06-15T16:43:52.550" v="178" actId="2696"/>
        <pc:sldMkLst>
          <pc:docMk/>
          <pc:sldMk cId="2471633074" sldId="380"/>
        </pc:sldMkLst>
      </pc:sldChg>
      <pc:sldChg chg="setBg">
        <pc:chgData name="Mark Zimmermann" userId="27fa454f-97d9-46ec-9fb3-fd9c22b9a524" providerId="ADAL" clId="{9BC2299D-64DA-F748-ABCD-E0173FC88967}" dt="2023-06-15T16:45:11.298" v="180"/>
        <pc:sldMkLst>
          <pc:docMk/>
          <pc:sldMk cId="1372038703" sldId="381"/>
        </pc:sldMkLst>
      </pc:sldChg>
      <pc:sldChg chg="modSp mod setBg">
        <pc:chgData name="Mark Zimmermann" userId="27fa454f-97d9-46ec-9fb3-fd9c22b9a524" providerId="ADAL" clId="{9BC2299D-64DA-F748-ABCD-E0173FC88967}" dt="2023-06-15T16:46:53.065" v="194" actId="1076"/>
        <pc:sldMkLst>
          <pc:docMk/>
          <pc:sldMk cId="3993688311" sldId="382"/>
        </pc:sldMkLst>
        <pc:spChg chg="mod">
          <ac:chgData name="Mark Zimmermann" userId="27fa454f-97d9-46ec-9fb3-fd9c22b9a524" providerId="ADAL" clId="{9BC2299D-64DA-F748-ABCD-E0173FC88967}" dt="2023-06-15T16:46:53.065" v="194" actId="1076"/>
          <ac:spMkLst>
            <pc:docMk/>
            <pc:sldMk cId="3993688311" sldId="382"/>
            <ac:spMk id="2" creationId="{F1E44DBE-D7E4-7647-8BE3-D504C267AC09}"/>
          </ac:spMkLst>
        </pc:spChg>
      </pc:sldChg>
      <pc:sldChg chg="modSp mod setBg">
        <pc:chgData name="Mark Zimmermann" userId="27fa454f-97d9-46ec-9fb3-fd9c22b9a524" providerId="ADAL" clId="{9BC2299D-64DA-F748-ABCD-E0173FC88967}" dt="2023-06-15T16:48:15.901" v="202"/>
        <pc:sldMkLst>
          <pc:docMk/>
          <pc:sldMk cId="1778629379" sldId="383"/>
        </pc:sldMkLst>
        <pc:spChg chg="mod">
          <ac:chgData name="Mark Zimmermann" userId="27fa454f-97d9-46ec-9fb3-fd9c22b9a524" providerId="ADAL" clId="{9BC2299D-64DA-F748-ABCD-E0173FC88967}" dt="2023-06-15T16:48:07.633" v="200" actId="1076"/>
          <ac:spMkLst>
            <pc:docMk/>
            <pc:sldMk cId="1778629379" sldId="383"/>
            <ac:spMk id="2" creationId="{F1E44DBE-D7E4-7647-8BE3-D504C267AC09}"/>
          </ac:spMkLst>
        </pc:spChg>
      </pc:sldChg>
      <pc:sldChg chg="modSp mod setBg">
        <pc:chgData name="Mark Zimmermann" userId="27fa454f-97d9-46ec-9fb3-fd9c22b9a524" providerId="ADAL" clId="{9BC2299D-64DA-F748-ABCD-E0173FC88967}" dt="2023-07-12T21:33:10.598" v="234" actId="20577"/>
        <pc:sldMkLst>
          <pc:docMk/>
          <pc:sldMk cId="3900095598" sldId="384"/>
        </pc:sldMkLst>
        <pc:spChg chg="mod">
          <ac:chgData name="Mark Zimmermann" userId="27fa454f-97d9-46ec-9fb3-fd9c22b9a524" providerId="ADAL" clId="{9BC2299D-64DA-F748-ABCD-E0173FC88967}" dt="2023-07-12T21:33:10.598" v="234" actId="20577"/>
          <ac:spMkLst>
            <pc:docMk/>
            <pc:sldMk cId="3900095598" sldId="384"/>
            <ac:spMk id="2" creationId="{F1E44DBE-D7E4-7647-8BE3-D504C267AC09}"/>
          </ac:spMkLst>
        </pc:spChg>
      </pc:sldChg>
      <pc:sldChg chg="modSp mod setBg">
        <pc:chgData name="Mark Zimmermann" userId="27fa454f-97d9-46ec-9fb3-fd9c22b9a524" providerId="ADAL" clId="{9BC2299D-64DA-F748-ABCD-E0173FC88967}" dt="2023-06-15T16:49:27.800" v="214"/>
        <pc:sldMkLst>
          <pc:docMk/>
          <pc:sldMk cId="768180346" sldId="385"/>
        </pc:sldMkLst>
        <pc:spChg chg="mod">
          <ac:chgData name="Mark Zimmermann" userId="27fa454f-97d9-46ec-9fb3-fd9c22b9a524" providerId="ADAL" clId="{9BC2299D-64DA-F748-ABCD-E0173FC88967}" dt="2023-06-15T16:49:20.798" v="212" actId="1076"/>
          <ac:spMkLst>
            <pc:docMk/>
            <pc:sldMk cId="768180346" sldId="385"/>
            <ac:spMk id="2" creationId="{F1E44DBE-D7E4-7647-8BE3-D504C267AC09}"/>
          </ac:spMkLst>
        </pc:spChg>
      </pc:sldChg>
      <pc:sldChg chg="modSp mod setBg">
        <pc:chgData name="Mark Zimmermann" userId="27fa454f-97d9-46ec-9fb3-fd9c22b9a524" providerId="ADAL" clId="{9BC2299D-64DA-F748-ABCD-E0173FC88967}" dt="2023-06-15T15:56:43.092" v="83"/>
        <pc:sldMkLst>
          <pc:docMk/>
          <pc:sldMk cId="838896132" sldId="386"/>
        </pc:sldMkLst>
        <pc:spChg chg="mod">
          <ac:chgData name="Mark Zimmermann" userId="27fa454f-97d9-46ec-9fb3-fd9c22b9a524" providerId="ADAL" clId="{9BC2299D-64DA-F748-ABCD-E0173FC88967}" dt="2023-06-15T15:56:30.129" v="81" actId="21"/>
          <ac:spMkLst>
            <pc:docMk/>
            <pc:sldMk cId="838896132" sldId="386"/>
            <ac:spMk id="2" creationId="{F1E44DBE-D7E4-7647-8BE3-D504C267AC09}"/>
          </ac:spMkLst>
        </pc:spChg>
      </pc:sldChg>
      <pc:sldChg chg="modSp add mod">
        <pc:chgData name="Mark Zimmermann" userId="27fa454f-97d9-46ec-9fb3-fd9c22b9a524" providerId="ADAL" clId="{9BC2299D-64DA-F748-ABCD-E0173FC88967}" dt="2023-06-15T15:57:59.256" v="93" actId="2711"/>
        <pc:sldMkLst>
          <pc:docMk/>
          <pc:sldMk cId="395380119" sldId="387"/>
        </pc:sldMkLst>
        <pc:spChg chg="mod">
          <ac:chgData name="Mark Zimmermann" userId="27fa454f-97d9-46ec-9fb3-fd9c22b9a524" providerId="ADAL" clId="{9BC2299D-64DA-F748-ABCD-E0173FC88967}" dt="2023-06-15T15:57:59.256" v="93" actId="2711"/>
          <ac:spMkLst>
            <pc:docMk/>
            <pc:sldMk cId="395380119" sldId="387"/>
            <ac:spMk id="2" creationId="{F1E44DBE-D7E4-7647-8BE3-D504C267AC09}"/>
          </ac:spMkLst>
        </pc:spChg>
      </pc:sldChg>
      <pc:sldChg chg="del">
        <pc:chgData name="Mark Zimmermann" userId="27fa454f-97d9-46ec-9fb3-fd9c22b9a524" providerId="ADAL" clId="{9BC2299D-64DA-F748-ABCD-E0173FC88967}" dt="2023-06-15T15:57:09.210" v="87" actId="2696"/>
        <pc:sldMkLst>
          <pc:docMk/>
          <pc:sldMk cId="899339507" sldId="387"/>
        </pc:sldMkLst>
      </pc:sldChg>
      <pc:sldChg chg="modSp add mod">
        <pc:chgData name="Mark Zimmermann" userId="27fa454f-97d9-46ec-9fb3-fd9c22b9a524" providerId="ADAL" clId="{9BC2299D-64DA-F748-ABCD-E0173FC88967}" dt="2023-06-15T15:58:42.551" v="99" actId="2711"/>
        <pc:sldMkLst>
          <pc:docMk/>
          <pc:sldMk cId="1611489397" sldId="388"/>
        </pc:sldMkLst>
        <pc:spChg chg="mod">
          <ac:chgData name="Mark Zimmermann" userId="27fa454f-97d9-46ec-9fb3-fd9c22b9a524" providerId="ADAL" clId="{9BC2299D-64DA-F748-ABCD-E0173FC88967}" dt="2023-06-15T15:58:42.551" v="99" actId="2711"/>
          <ac:spMkLst>
            <pc:docMk/>
            <pc:sldMk cId="1611489397" sldId="388"/>
            <ac:spMk id="2" creationId="{F1E44DBE-D7E4-7647-8BE3-D504C267AC09}"/>
          </ac:spMkLst>
        </pc:spChg>
      </pc:sldChg>
      <pc:sldChg chg="modSp add mod">
        <pc:chgData name="Mark Zimmermann" userId="27fa454f-97d9-46ec-9fb3-fd9c22b9a524" providerId="ADAL" clId="{9BC2299D-64DA-F748-ABCD-E0173FC88967}" dt="2023-06-15T16:03:22.637" v="150" actId="1076"/>
        <pc:sldMkLst>
          <pc:docMk/>
          <pc:sldMk cId="4290559557" sldId="389"/>
        </pc:sldMkLst>
        <pc:spChg chg="mod">
          <ac:chgData name="Mark Zimmermann" userId="27fa454f-97d9-46ec-9fb3-fd9c22b9a524" providerId="ADAL" clId="{9BC2299D-64DA-F748-ABCD-E0173FC88967}" dt="2023-06-15T16:03:22.637" v="150" actId="1076"/>
          <ac:spMkLst>
            <pc:docMk/>
            <pc:sldMk cId="4290559557" sldId="389"/>
            <ac:spMk id="2" creationId="{F1E44DBE-D7E4-7647-8BE3-D504C267AC09}"/>
          </ac:spMkLst>
        </pc:spChg>
      </pc:sldChg>
      <pc:sldChg chg="modSp add mod">
        <pc:chgData name="Mark Zimmermann" userId="27fa454f-97d9-46ec-9fb3-fd9c22b9a524" providerId="ADAL" clId="{9BC2299D-64DA-F748-ABCD-E0173FC88967}" dt="2023-06-15T16:03:44.819" v="153" actId="2711"/>
        <pc:sldMkLst>
          <pc:docMk/>
          <pc:sldMk cId="28116867" sldId="390"/>
        </pc:sldMkLst>
        <pc:spChg chg="mod">
          <ac:chgData name="Mark Zimmermann" userId="27fa454f-97d9-46ec-9fb3-fd9c22b9a524" providerId="ADAL" clId="{9BC2299D-64DA-F748-ABCD-E0173FC88967}" dt="2023-06-15T16:03:44.819" v="153" actId="2711"/>
          <ac:spMkLst>
            <pc:docMk/>
            <pc:sldMk cId="28116867" sldId="390"/>
            <ac:spMk id="2" creationId="{F1E44DBE-D7E4-7647-8BE3-D504C267AC09}"/>
          </ac:spMkLst>
        </pc:spChg>
      </pc:sldChg>
      <pc:sldChg chg="modSp add mod">
        <pc:chgData name="Mark Zimmermann" userId="27fa454f-97d9-46ec-9fb3-fd9c22b9a524" providerId="ADAL" clId="{9BC2299D-64DA-F748-ABCD-E0173FC88967}" dt="2023-06-15T16:42:15.334" v="161" actId="1076"/>
        <pc:sldMkLst>
          <pc:docMk/>
          <pc:sldMk cId="256693915" sldId="391"/>
        </pc:sldMkLst>
        <pc:spChg chg="mod">
          <ac:chgData name="Mark Zimmermann" userId="27fa454f-97d9-46ec-9fb3-fd9c22b9a524" providerId="ADAL" clId="{9BC2299D-64DA-F748-ABCD-E0173FC88967}" dt="2023-06-15T16:42:15.334" v="161" actId="1076"/>
          <ac:spMkLst>
            <pc:docMk/>
            <pc:sldMk cId="256693915" sldId="391"/>
            <ac:spMk id="2" creationId="{F1E44DBE-D7E4-7647-8BE3-D504C267AC09}"/>
          </ac:spMkLst>
        </pc:spChg>
      </pc:sldChg>
      <pc:sldChg chg="modSp add mod">
        <pc:chgData name="Mark Zimmermann" userId="27fa454f-97d9-46ec-9fb3-fd9c22b9a524" providerId="ADAL" clId="{9BC2299D-64DA-F748-ABCD-E0173FC88967}" dt="2023-06-15T16:49:45.617" v="217" actId="21"/>
        <pc:sldMkLst>
          <pc:docMk/>
          <pc:sldMk cId="2118772548" sldId="392"/>
        </pc:sldMkLst>
        <pc:spChg chg="mod">
          <ac:chgData name="Mark Zimmermann" userId="27fa454f-97d9-46ec-9fb3-fd9c22b9a524" providerId="ADAL" clId="{9BC2299D-64DA-F748-ABCD-E0173FC88967}" dt="2023-06-15T16:49:45.617" v="217" actId="21"/>
          <ac:spMkLst>
            <pc:docMk/>
            <pc:sldMk cId="2118772548" sldId="392"/>
            <ac:spMk id="2" creationId="{F1E44DBE-D7E4-7647-8BE3-D504C267AC09}"/>
          </ac:spMkLst>
        </pc:spChg>
      </pc:sldChg>
      <pc:sldChg chg="modSp add mod">
        <pc:chgData name="Mark Zimmermann" userId="27fa454f-97d9-46ec-9fb3-fd9c22b9a524" providerId="ADAL" clId="{9BC2299D-64DA-F748-ABCD-E0173FC88967}" dt="2023-06-15T16:53:27.414" v="225" actId="20577"/>
        <pc:sldMkLst>
          <pc:docMk/>
          <pc:sldMk cId="1080431647" sldId="393"/>
        </pc:sldMkLst>
        <pc:spChg chg="mod">
          <ac:chgData name="Mark Zimmermann" userId="27fa454f-97d9-46ec-9fb3-fd9c22b9a524" providerId="ADAL" clId="{9BC2299D-64DA-F748-ABCD-E0173FC88967}" dt="2023-06-15T16:53:27.414" v="225" actId="20577"/>
          <ac:spMkLst>
            <pc:docMk/>
            <pc:sldMk cId="1080431647" sldId="393"/>
            <ac:spMk id="2" creationId="{F1E44DBE-D7E4-7647-8BE3-D504C267AC09}"/>
          </ac:spMkLst>
        </pc:spChg>
      </pc:sldChg>
    </pc:docChg>
  </pc:docChgLst>
  <pc:docChgLst>
    <pc:chgData name="Mark Zimmermann" userId="27fa454f-97d9-46ec-9fb3-fd9c22b9a524" providerId="ADAL" clId="{43A9EA5B-D3B1-DA4E-9C31-DC213E3BBB23}"/>
    <pc:docChg chg="custSel addSld delSld modSld addMainMaster modMainMaster">
      <pc:chgData name="Mark Zimmermann" userId="27fa454f-97d9-46ec-9fb3-fd9c22b9a524" providerId="ADAL" clId="{43A9EA5B-D3B1-DA4E-9C31-DC213E3BBB23}" dt="2022-06-15T17:36:18.004" v="458" actId="1076"/>
      <pc:docMkLst>
        <pc:docMk/>
      </pc:docMkLst>
      <pc:sldChg chg="modSp mod setBg">
        <pc:chgData name="Mark Zimmermann" userId="27fa454f-97d9-46ec-9fb3-fd9c22b9a524" providerId="ADAL" clId="{43A9EA5B-D3B1-DA4E-9C31-DC213E3BBB23}" dt="2022-06-14T21:00:41.842" v="99" actId="1076"/>
        <pc:sldMkLst>
          <pc:docMk/>
          <pc:sldMk cId="2192593353" sldId="320"/>
        </pc:sldMkLst>
        <pc:spChg chg="mod">
          <ac:chgData name="Mark Zimmermann" userId="27fa454f-97d9-46ec-9fb3-fd9c22b9a524" providerId="ADAL" clId="{43A9EA5B-D3B1-DA4E-9C31-DC213E3BBB23}" dt="2022-06-14T21:00:41.842" v="99" actId="1076"/>
          <ac:spMkLst>
            <pc:docMk/>
            <pc:sldMk cId="2192593353" sldId="320"/>
            <ac:spMk id="3" creationId="{05645990-8BEB-9D4E-B5F9-C55C2896208C}"/>
          </ac:spMkLst>
        </pc:spChg>
      </pc:sldChg>
      <pc:sldChg chg="del setBg">
        <pc:chgData name="Mark Zimmermann" userId="27fa454f-97d9-46ec-9fb3-fd9c22b9a524" providerId="ADAL" clId="{43A9EA5B-D3B1-DA4E-9C31-DC213E3BBB23}" dt="2022-06-14T21:01:30.937" v="112" actId="2696"/>
        <pc:sldMkLst>
          <pc:docMk/>
          <pc:sldMk cId="1923589839" sldId="321"/>
        </pc:sldMkLst>
      </pc:sldChg>
      <pc:sldChg chg="modSp mod setBg">
        <pc:chgData name="Mark Zimmermann" userId="27fa454f-97d9-46ec-9fb3-fd9c22b9a524" providerId="ADAL" clId="{43A9EA5B-D3B1-DA4E-9C31-DC213E3BBB23}" dt="2022-06-15T15:47:13.799" v="443" actId="122"/>
        <pc:sldMkLst>
          <pc:docMk/>
          <pc:sldMk cId="1452434532" sldId="322"/>
        </pc:sldMkLst>
        <pc:spChg chg="mod">
          <ac:chgData name="Mark Zimmermann" userId="27fa454f-97d9-46ec-9fb3-fd9c22b9a524" providerId="ADAL" clId="{43A9EA5B-D3B1-DA4E-9C31-DC213E3BBB23}" dt="2022-06-15T15:47:13.799" v="443" actId="122"/>
          <ac:spMkLst>
            <pc:docMk/>
            <pc:sldMk cId="1452434532" sldId="322"/>
            <ac:spMk id="6" creationId="{3A9605B5-F81F-3946-B0D5-305DCE9FC6B0}"/>
          </ac:spMkLst>
        </pc:spChg>
      </pc:sldChg>
      <pc:sldChg chg="modSp mod setBg">
        <pc:chgData name="Mark Zimmermann" userId="27fa454f-97d9-46ec-9fb3-fd9c22b9a524" providerId="ADAL" clId="{43A9EA5B-D3B1-DA4E-9C31-DC213E3BBB23}" dt="2022-06-14T21:07:49.569" v="189" actId="1076"/>
        <pc:sldMkLst>
          <pc:docMk/>
          <pc:sldMk cId="2056241555" sldId="323"/>
        </pc:sldMkLst>
        <pc:spChg chg="mod">
          <ac:chgData name="Mark Zimmermann" userId="27fa454f-97d9-46ec-9fb3-fd9c22b9a524" providerId="ADAL" clId="{43A9EA5B-D3B1-DA4E-9C31-DC213E3BBB23}" dt="2022-06-14T21:07:49.569" v="189" actId="1076"/>
          <ac:spMkLst>
            <pc:docMk/>
            <pc:sldMk cId="2056241555" sldId="323"/>
            <ac:spMk id="6" creationId="{3A9605B5-F81F-3946-B0D5-305DCE9FC6B0}"/>
          </ac:spMkLst>
        </pc:spChg>
      </pc:sldChg>
      <pc:sldChg chg="del setBg">
        <pc:chgData name="Mark Zimmermann" userId="27fa454f-97d9-46ec-9fb3-fd9c22b9a524" providerId="ADAL" clId="{43A9EA5B-D3B1-DA4E-9C31-DC213E3BBB23}" dt="2022-06-14T21:08:24.375" v="210" actId="2696"/>
        <pc:sldMkLst>
          <pc:docMk/>
          <pc:sldMk cId="1627145145" sldId="325"/>
        </pc:sldMkLst>
      </pc:sldChg>
      <pc:sldChg chg="del setBg">
        <pc:chgData name="Mark Zimmermann" userId="27fa454f-97d9-46ec-9fb3-fd9c22b9a524" providerId="ADAL" clId="{43A9EA5B-D3B1-DA4E-9C31-DC213E3BBB23}" dt="2022-06-14T21:08:41.450" v="211" actId="2696"/>
        <pc:sldMkLst>
          <pc:docMk/>
          <pc:sldMk cId="3496556261" sldId="326"/>
        </pc:sldMkLst>
      </pc:sldChg>
      <pc:sldChg chg="del setBg">
        <pc:chgData name="Mark Zimmermann" userId="27fa454f-97d9-46ec-9fb3-fd9c22b9a524" providerId="ADAL" clId="{43A9EA5B-D3B1-DA4E-9C31-DC213E3BBB23}" dt="2022-06-14T21:08:41.975" v="212" actId="2696"/>
        <pc:sldMkLst>
          <pc:docMk/>
          <pc:sldMk cId="1542768867" sldId="327"/>
        </pc:sldMkLst>
      </pc:sldChg>
      <pc:sldChg chg="del setBg">
        <pc:chgData name="Mark Zimmermann" userId="27fa454f-97d9-46ec-9fb3-fd9c22b9a524" providerId="ADAL" clId="{43A9EA5B-D3B1-DA4E-9C31-DC213E3BBB23}" dt="2022-06-14T21:08:42.423" v="213" actId="2696"/>
        <pc:sldMkLst>
          <pc:docMk/>
          <pc:sldMk cId="3287224315" sldId="329"/>
        </pc:sldMkLst>
      </pc:sldChg>
      <pc:sldChg chg="del setBg">
        <pc:chgData name="Mark Zimmermann" userId="27fa454f-97d9-46ec-9fb3-fd9c22b9a524" providerId="ADAL" clId="{43A9EA5B-D3B1-DA4E-9C31-DC213E3BBB23}" dt="2022-06-14T21:08:43.616" v="215" actId="2696"/>
        <pc:sldMkLst>
          <pc:docMk/>
          <pc:sldMk cId="3955006687" sldId="330"/>
        </pc:sldMkLst>
      </pc:sldChg>
      <pc:sldChg chg="del setBg">
        <pc:chgData name="Mark Zimmermann" userId="27fa454f-97d9-46ec-9fb3-fd9c22b9a524" providerId="ADAL" clId="{43A9EA5B-D3B1-DA4E-9C31-DC213E3BBB23}" dt="2022-06-14T21:08:44.071" v="216" actId="2696"/>
        <pc:sldMkLst>
          <pc:docMk/>
          <pc:sldMk cId="3933335289" sldId="331"/>
        </pc:sldMkLst>
      </pc:sldChg>
      <pc:sldChg chg="del setBg">
        <pc:chgData name="Mark Zimmermann" userId="27fa454f-97d9-46ec-9fb3-fd9c22b9a524" providerId="ADAL" clId="{43A9EA5B-D3B1-DA4E-9C31-DC213E3BBB23}" dt="2022-06-14T21:08:45.607" v="219" actId="2696"/>
        <pc:sldMkLst>
          <pc:docMk/>
          <pc:sldMk cId="3079712378" sldId="332"/>
        </pc:sldMkLst>
      </pc:sldChg>
      <pc:sldChg chg="del setBg">
        <pc:chgData name="Mark Zimmermann" userId="27fa454f-97d9-46ec-9fb3-fd9c22b9a524" providerId="ADAL" clId="{43A9EA5B-D3B1-DA4E-9C31-DC213E3BBB23}" dt="2022-06-14T21:08:46.039" v="220" actId="2696"/>
        <pc:sldMkLst>
          <pc:docMk/>
          <pc:sldMk cId="644175594" sldId="334"/>
        </pc:sldMkLst>
      </pc:sldChg>
      <pc:sldChg chg="del setBg">
        <pc:chgData name="Mark Zimmermann" userId="27fa454f-97d9-46ec-9fb3-fd9c22b9a524" providerId="ADAL" clId="{43A9EA5B-D3B1-DA4E-9C31-DC213E3BBB23}" dt="2022-06-14T21:08:46.560" v="221" actId="2696"/>
        <pc:sldMkLst>
          <pc:docMk/>
          <pc:sldMk cId="803152613" sldId="335"/>
        </pc:sldMkLst>
      </pc:sldChg>
      <pc:sldChg chg="del setBg">
        <pc:chgData name="Mark Zimmermann" userId="27fa454f-97d9-46ec-9fb3-fd9c22b9a524" providerId="ADAL" clId="{43A9EA5B-D3B1-DA4E-9C31-DC213E3BBB23}" dt="2022-06-14T21:08:47.967" v="223" actId="2696"/>
        <pc:sldMkLst>
          <pc:docMk/>
          <pc:sldMk cId="2475176612" sldId="338"/>
        </pc:sldMkLst>
      </pc:sldChg>
      <pc:sldChg chg="del setBg">
        <pc:chgData name="Mark Zimmermann" userId="27fa454f-97d9-46ec-9fb3-fd9c22b9a524" providerId="ADAL" clId="{43A9EA5B-D3B1-DA4E-9C31-DC213E3BBB23}" dt="2022-06-14T21:08:48.951" v="225" actId="2696"/>
        <pc:sldMkLst>
          <pc:docMk/>
          <pc:sldMk cId="2976871864" sldId="339"/>
        </pc:sldMkLst>
      </pc:sldChg>
      <pc:sldChg chg="modSp mod setBg">
        <pc:chgData name="Mark Zimmermann" userId="27fa454f-97d9-46ec-9fb3-fd9c22b9a524" providerId="ADAL" clId="{43A9EA5B-D3B1-DA4E-9C31-DC213E3BBB23}" dt="2022-06-15T17:36:18.004" v="458" actId="1076"/>
        <pc:sldMkLst>
          <pc:docMk/>
          <pc:sldMk cId="1366218097" sldId="340"/>
        </pc:sldMkLst>
        <pc:spChg chg="mod">
          <ac:chgData name="Mark Zimmermann" userId="27fa454f-97d9-46ec-9fb3-fd9c22b9a524" providerId="ADAL" clId="{43A9EA5B-D3B1-DA4E-9C31-DC213E3BBB23}" dt="2022-06-15T17:36:18.004" v="458" actId="1076"/>
          <ac:spMkLst>
            <pc:docMk/>
            <pc:sldMk cId="1366218097" sldId="340"/>
            <ac:spMk id="3" creationId="{E48369E5-8B24-A54C-ADCE-BD3A0F9388C2}"/>
          </ac:spMkLst>
        </pc:spChg>
      </pc:sldChg>
      <pc:sldChg chg="modSp mod setBg">
        <pc:chgData name="Mark Zimmermann" userId="27fa454f-97d9-46ec-9fb3-fd9c22b9a524" providerId="ADAL" clId="{43A9EA5B-D3B1-DA4E-9C31-DC213E3BBB23}" dt="2022-06-14T20:59:33.590" v="86" actId="14100"/>
        <pc:sldMkLst>
          <pc:docMk/>
          <pc:sldMk cId="763107428" sldId="341"/>
        </pc:sldMkLst>
        <pc:spChg chg="mod">
          <ac:chgData name="Mark Zimmermann" userId="27fa454f-97d9-46ec-9fb3-fd9c22b9a524" providerId="ADAL" clId="{43A9EA5B-D3B1-DA4E-9C31-DC213E3BBB23}" dt="2022-06-14T20:59:33.590" v="86" actId="14100"/>
          <ac:spMkLst>
            <pc:docMk/>
            <pc:sldMk cId="763107428" sldId="341"/>
            <ac:spMk id="2" creationId="{F1E44DBE-D7E4-7647-8BE3-D504C267AC09}"/>
          </ac:spMkLst>
        </pc:spChg>
      </pc:sldChg>
      <pc:sldChg chg="del setBg">
        <pc:chgData name="Mark Zimmermann" userId="27fa454f-97d9-46ec-9fb3-fd9c22b9a524" providerId="ADAL" clId="{43A9EA5B-D3B1-DA4E-9C31-DC213E3BBB23}" dt="2022-06-14T21:08:48.487" v="224" actId="2696"/>
        <pc:sldMkLst>
          <pc:docMk/>
          <pc:sldMk cId="3628533989" sldId="342"/>
        </pc:sldMkLst>
      </pc:sldChg>
      <pc:sldChg chg="modSp mod setBg">
        <pc:chgData name="Mark Zimmermann" userId="27fa454f-97d9-46ec-9fb3-fd9c22b9a524" providerId="ADAL" clId="{43A9EA5B-D3B1-DA4E-9C31-DC213E3BBB23}" dt="2022-06-14T21:01:21.578" v="111" actId="1076"/>
        <pc:sldMkLst>
          <pc:docMk/>
          <pc:sldMk cId="2204337835" sldId="343"/>
        </pc:sldMkLst>
        <pc:spChg chg="mod">
          <ac:chgData name="Mark Zimmermann" userId="27fa454f-97d9-46ec-9fb3-fd9c22b9a524" providerId="ADAL" clId="{43A9EA5B-D3B1-DA4E-9C31-DC213E3BBB23}" dt="2022-06-14T21:01:21.578" v="111" actId="1076"/>
          <ac:spMkLst>
            <pc:docMk/>
            <pc:sldMk cId="2204337835" sldId="343"/>
            <ac:spMk id="6" creationId="{3A9605B5-F81F-3946-B0D5-305DCE9FC6B0}"/>
          </ac:spMkLst>
        </pc:spChg>
      </pc:sldChg>
      <pc:sldChg chg="del setBg">
        <pc:chgData name="Mark Zimmermann" userId="27fa454f-97d9-46ec-9fb3-fd9c22b9a524" providerId="ADAL" clId="{43A9EA5B-D3B1-DA4E-9C31-DC213E3BBB23}" dt="2022-06-14T21:08:44.527" v="217" actId="2696"/>
        <pc:sldMkLst>
          <pc:docMk/>
          <pc:sldMk cId="109591118" sldId="344"/>
        </pc:sldMkLst>
      </pc:sldChg>
      <pc:sldChg chg="del setBg">
        <pc:chgData name="Mark Zimmermann" userId="27fa454f-97d9-46ec-9fb3-fd9c22b9a524" providerId="ADAL" clId="{43A9EA5B-D3B1-DA4E-9C31-DC213E3BBB23}" dt="2022-06-14T21:08:42.895" v="214" actId="2696"/>
        <pc:sldMkLst>
          <pc:docMk/>
          <pc:sldMk cId="2086334651" sldId="350"/>
        </pc:sldMkLst>
      </pc:sldChg>
      <pc:sldChg chg="addSp delSp modSp mod setBg">
        <pc:chgData name="Mark Zimmermann" userId="27fa454f-97d9-46ec-9fb3-fd9c22b9a524" providerId="ADAL" clId="{43A9EA5B-D3B1-DA4E-9C31-DC213E3BBB23}" dt="2022-06-14T20:49:40.578" v="13"/>
        <pc:sldMkLst>
          <pc:docMk/>
          <pc:sldMk cId="1326427633" sldId="351"/>
        </pc:sldMkLst>
        <pc:spChg chg="add del mod">
          <ac:chgData name="Mark Zimmermann" userId="27fa454f-97d9-46ec-9fb3-fd9c22b9a524" providerId="ADAL" clId="{43A9EA5B-D3B1-DA4E-9C31-DC213E3BBB23}" dt="2022-06-14T20:40:18.113" v="6"/>
          <ac:spMkLst>
            <pc:docMk/>
            <pc:sldMk cId="1326427633" sldId="351"/>
            <ac:spMk id="4" creationId="{6A7B820C-9E5B-6693-4539-AB538554CA96}"/>
          </ac:spMkLst>
        </pc:spChg>
        <pc:picChg chg="add del mod">
          <ac:chgData name="Mark Zimmermann" userId="27fa454f-97d9-46ec-9fb3-fd9c22b9a524" providerId="ADAL" clId="{43A9EA5B-D3B1-DA4E-9C31-DC213E3BBB23}" dt="2022-06-14T20:48:35.543" v="11" actId="478"/>
          <ac:picMkLst>
            <pc:docMk/>
            <pc:sldMk cId="1326427633" sldId="351"/>
            <ac:picMk id="3" creationId="{E3CA963A-B254-985A-01D2-573CBE2FBB32}"/>
          </ac:picMkLst>
        </pc:picChg>
      </pc:sldChg>
      <pc:sldChg chg="modSp mod setBg">
        <pc:chgData name="Mark Zimmermann" userId="27fa454f-97d9-46ec-9fb3-fd9c22b9a524" providerId="ADAL" clId="{43A9EA5B-D3B1-DA4E-9C31-DC213E3BBB23}" dt="2022-06-14T21:08:15.570" v="209" actId="1076"/>
        <pc:sldMkLst>
          <pc:docMk/>
          <pc:sldMk cId="3045681466" sldId="352"/>
        </pc:sldMkLst>
        <pc:spChg chg="mod">
          <ac:chgData name="Mark Zimmermann" userId="27fa454f-97d9-46ec-9fb3-fd9c22b9a524" providerId="ADAL" clId="{43A9EA5B-D3B1-DA4E-9C31-DC213E3BBB23}" dt="2022-06-14T21:08:15.570" v="209" actId="1076"/>
          <ac:spMkLst>
            <pc:docMk/>
            <pc:sldMk cId="3045681466" sldId="352"/>
            <ac:spMk id="6" creationId="{3A9605B5-F81F-3946-B0D5-305DCE9FC6B0}"/>
          </ac:spMkLst>
        </pc:spChg>
      </pc:sldChg>
      <pc:sldChg chg="del setBg">
        <pc:chgData name="Mark Zimmermann" userId="27fa454f-97d9-46ec-9fb3-fd9c22b9a524" providerId="ADAL" clId="{43A9EA5B-D3B1-DA4E-9C31-DC213E3BBB23}" dt="2022-06-14T21:08:45.063" v="218" actId="2696"/>
        <pc:sldMkLst>
          <pc:docMk/>
          <pc:sldMk cId="4253699306" sldId="353"/>
        </pc:sldMkLst>
      </pc:sldChg>
      <pc:sldChg chg="del setBg">
        <pc:chgData name="Mark Zimmermann" userId="27fa454f-97d9-46ec-9fb3-fd9c22b9a524" providerId="ADAL" clId="{43A9EA5B-D3B1-DA4E-9C31-DC213E3BBB23}" dt="2022-06-14T21:08:47.495" v="222" actId="2696"/>
        <pc:sldMkLst>
          <pc:docMk/>
          <pc:sldMk cId="2529651165" sldId="354"/>
        </pc:sldMkLst>
      </pc:sldChg>
      <pc:sldChg chg="modSp add mod">
        <pc:chgData name="Mark Zimmermann" userId="27fa454f-97d9-46ec-9fb3-fd9c22b9a524" providerId="ADAL" clId="{43A9EA5B-D3B1-DA4E-9C31-DC213E3BBB23}" dt="2022-06-14T21:02:26.460" v="123" actId="21"/>
        <pc:sldMkLst>
          <pc:docMk/>
          <pc:sldMk cId="3242529685" sldId="355"/>
        </pc:sldMkLst>
        <pc:spChg chg="mod">
          <ac:chgData name="Mark Zimmermann" userId="27fa454f-97d9-46ec-9fb3-fd9c22b9a524" providerId="ADAL" clId="{43A9EA5B-D3B1-DA4E-9C31-DC213E3BBB23}" dt="2022-06-14T21:02:26.460" v="123" actId="21"/>
          <ac:spMkLst>
            <pc:docMk/>
            <pc:sldMk cId="3242529685" sldId="355"/>
            <ac:spMk id="6" creationId="{3A9605B5-F81F-3946-B0D5-305DCE9FC6B0}"/>
          </ac:spMkLst>
        </pc:spChg>
      </pc:sldChg>
      <pc:sldChg chg="modSp add mod">
        <pc:chgData name="Mark Zimmermann" userId="27fa454f-97d9-46ec-9fb3-fd9c22b9a524" providerId="ADAL" clId="{43A9EA5B-D3B1-DA4E-9C31-DC213E3BBB23}" dt="2022-06-14T21:03:01.802" v="132" actId="20577"/>
        <pc:sldMkLst>
          <pc:docMk/>
          <pc:sldMk cId="753949486" sldId="356"/>
        </pc:sldMkLst>
        <pc:spChg chg="mod">
          <ac:chgData name="Mark Zimmermann" userId="27fa454f-97d9-46ec-9fb3-fd9c22b9a524" providerId="ADAL" clId="{43A9EA5B-D3B1-DA4E-9C31-DC213E3BBB23}" dt="2022-06-14T21:03:01.802" v="132" actId="20577"/>
          <ac:spMkLst>
            <pc:docMk/>
            <pc:sldMk cId="753949486" sldId="356"/>
            <ac:spMk id="6" creationId="{3A9605B5-F81F-3946-B0D5-305DCE9FC6B0}"/>
          </ac:spMkLst>
        </pc:spChg>
      </pc:sldChg>
      <pc:sldChg chg="modSp add mod">
        <pc:chgData name="Mark Zimmermann" userId="27fa454f-97d9-46ec-9fb3-fd9c22b9a524" providerId="ADAL" clId="{43A9EA5B-D3B1-DA4E-9C31-DC213E3BBB23}" dt="2022-06-15T15:47:08.226" v="442" actId="122"/>
        <pc:sldMkLst>
          <pc:docMk/>
          <pc:sldMk cId="2512153191" sldId="357"/>
        </pc:sldMkLst>
        <pc:spChg chg="mod">
          <ac:chgData name="Mark Zimmermann" userId="27fa454f-97d9-46ec-9fb3-fd9c22b9a524" providerId="ADAL" clId="{43A9EA5B-D3B1-DA4E-9C31-DC213E3BBB23}" dt="2022-06-15T15:47:08.226" v="442" actId="122"/>
          <ac:spMkLst>
            <pc:docMk/>
            <pc:sldMk cId="2512153191" sldId="357"/>
            <ac:spMk id="6" creationId="{3A9605B5-F81F-3946-B0D5-305DCE9FC6B0}"/>
          </ac:spMkLst>
        </pc:spChg>
      </pc:sldChg>
      <pc:sldChg chg="modSp add mod">
        <pc:chgData name="Mark Zimmermann" userId="27fa454f-97d9-46ec-9fb3-fd9c22b9a524" providerId="ADAL" clId="{43A9EA5B-D3B1-DA4E-9C31-DC213E3BBB23}" dt="2022-06-14T21:05:05.782" v="159" actId="1076"/>
        <pc:sldMkLst>
          <pc:docMk/>
          <pc:sldMk cId="3544260405" sldId="358"/>
        </pc:sldMkLst>
        <pc:spChg chg="mod">
          <ac:chgData name="Mark Zimmermann" userId="27fa454f-97d9-46ec-9fb3-fd9c22b9a524" providerId="ADAL" clId="{43A9EA5B-D3B1-DA4E-9C31-DC213E3BBB23}" dt="2022-06-14T21:05:05.782" v="159" actId="1076"/>
          <ac:spMkLst>
            <pc:docMk/>
            <pc:sldMk cId="3544260405" sldId="358"/>
            <ac:spMk id="6" creationId="{3A9605B5-F81F-3946-B0D5-305DCE9FC6B0}"/>
          </ac:spMkLst>
        </pc:spChg>
      </pc:sldChg>
      <pc:sldChg chg="modSp add mod">
        <pc:chgData name="Mark Zimmermann" userId="27fa454f-97d9-46ec-9fb3-fd9c22b9a524" providerId="ADAL" clId="{43A9EA5B-D3B1-DA4E-9C31-DC213E3BBB23}" dt="2022-06-14T21:06:39.458" v="184" actId="1076"/>
        <pc:sldMkLst>
          <pc:docMk/>
          <pc:sldMk cId="2101095839" sldId="359"/>
        </pc:sldMkLst>
        <pc:spChg chg="mod">
          <ac:chgData name="Mark Zimmermann" userId="27fa454f-97d9-46ec-9fb3-fd9c22b9a524" providerId="ADAL" clId="{43A9EA5B-D3B1-DA4E-9C31-DC213E3BBB23}" dt="2022-06-14T21:06:39.458" v="184" actId="1076"/>
          <ac:spMkLst>
            <pc:docMk/>
            <pc:sldMk cId="2101095839" sldId="359"/>
            <ac:spMk id="6" creationId="{3A9605B5-F81F-3946-B0D5-305DCE9FC6B0}"/>
          </ac:spMkLst>
        </pc:spChg>
      </pc:sldChg>
      <pc:sldChg chg="modSp add mod">
        <pc:chgData name="Mark Zimmermann" userId="27fa454f-97d9-46ec-9fb3-fd9c22b9a524" providerId="ADAL" clId="{43A9EA5B-D3B1-DA4E-9C31-DC213E3BBB23}" dt="2022-06-14T21:09:13.721" v="230" actId="1076"/>
        <pc:sldMkLst>
          <pc:docMk/>
          <pc:sldMk cId="2553986025" sldId="360"/>
        </pc:sldMkLst>
        <pc:spChg chg="mod">
          <ac:chgData name="Mark Zimmermann" userId="27fa454f-97d9-46ec-9fb3-fd9c22b9a524" providerId="ADAL" clId="{43A9EA5B-D3B1-DA4E-9C31-DC213E3BBB23}" dt="2022-06-14T21:09:13.721" v="230" actId="1076"/>
          <ac:spMkLst>
            <pc:docMk/>
            <pc:sldMk cId="2553986025" sldId="360"/>
            <ac:spMk id="6" creationId="{3A9605B5-F81F-3946-B0D5-305DCE9FC6B0}"/>
          </ac:spMkLst>
        </pc:spChg>
      </pc:sldChg>
      <pc:sldChg chg="modSp add mod">
        <pc:chgData name="Mark Zimmermann" userId="27fa454f-97d9-46ec-9fb3-fd9c22b9a524" providerId="ADAL" clId="{43A9EA5B-D3B1-DA4E-9C31-DC213E3BBB23}" dt="2022-06-14T21:10:25.044" v="253" actId="1076"/>
        <pc:sldMkLst>
          <pc:docMk/>
          <pc:sldMk cId="4211286592" sldId="361"/>
        </pc:sldMkLst>
        <pc:spChg chg="mod">
          <ac:chgData name="Mark Zimmermann" userId="27fa454f-97d9-46ec-9fb3-fd9c22b9a524" providerId="ADAL" clId="{43A9EA5B-D3B1-DA4E-9C31-DC213E3BBB23}" dt="2022-06-14T21:10:25.044" v="253" actId="1076"/>
          <ac:spMkLst>
            <pc:docMk/>
            <pc:sldMk cId="4211286592" sldId="361"/>
            <ac:spMk id="6" creationId="{3A9605B5-F81F-3946-B0D5-305DCE9FC6B0}"/>
          </ac:spMkLst>
        </pc:spChg>
      </pc:sldChg>
      <pc:sldChg chg="modSp add mod">
        <pc:chgData name="Mark Zimmermann" userId="27fa454f-97d9-46ec-9fb3-fd9c22b9a524" providerId="ADAL" clId="{43A9EA5B-D3B1-DA4E-9C31-DC213E3BBB23}" dt="2022-06-14T21:11:00.490" v="258" actId="1076"/>
        <pc:sldMkLst>
          <pc:docMk/>
          <pc:sldMk cId="2672592084" sldId="362"/>
        </pc:sldMkLst>
        <pc:spChg chg="mod">
          <ac:chgData name="Mark Zimmermann" userId="27fa454f-97d9-46ec-9fb3-fd9c22b9a524" providerId="ADAL" clId="{43A9EA5B-D3B1-DA4E-9C31-DC213E3BBB23}" dt="2022-06-14T21:11:00.490" v="258" actId="1076"/>
          <ac:spMkLst>
            <pc:docMk/>
            <pc:sldMk cId="2672592084" sldId="362"/>
            <ac:spMk id="6" creationId="{3A9605B5-F81F-3946-B0D5-305DCE9FC6B0}"/>
          </ac:spMkLst>
        </pc:spChg>
      </pc:sldChg>
      <pc:sldChg chg="modSp add mod">
        <pc:chgData name="Mark Zimmermann" userId="27fa454f-97d9-46ec-9fb3-fd9c22b9a524" providerId="ADAL" clId="{43A9EA5B-D3B1-DA4E-9C31-DC213E3BBB23}" dt="2022-06-14T21:11:43.312" v="266" actId="1076"/>
        <pc:sldMkLst>
          <pc:docMk/>
          <pc:sldMk cId="680006823" sldId="363"/>
        </pc:sldMkLst>
        <pc:spChg chg="mod">
          <ac:chgData name="Mark Zimmermann" userId="27fa454f-97d9-46ec-9fb3-fd9c22b9a524" providerId="ADAL" clId="{43A9EA5B-D3B1-DA4E-9C31-DC213E3BBB23}" dt="2022-06-14T21:11:43.312" v="266" actId="1076"/>
          <ac:spMkLst>
            <pc:docMk/>
            <pc:sldMk cId="680006823" sldId="363"/>
            <ac:spMk id="6" creationId="{3A9605B5-F81F-3946-B0D5-305DCE9FC6B0}"/>
          </ac:spMkLst>
        </pc:spChg>
      </pc:sldChg>
      <pc:sldChg chg="modSp add mod">
        <pc:chgData name="Mark Zimmermann" userId="27fa454f-97d9-46ec-9fb3-fd9c22b9a524" providerId="ADAL" clId="{43A9EA5B-D3B1-DA4E-9C31-DC213E3BBB23}" dt="2022-06-14T21:12:14.094" v="272" actId="20577"/>
        <pc:sldMkLst>
          <pc:docMk/>
          <pc:sldMk cId="1235074335" sldId="364"/>
        </pc:sldMkLst>
        <pc:spChg chg="mod">
          <ac:chgData name="Mark Zimmermann" userId="27fa454f-97d9-46ec-9fb3-fd9c22b9a524" providerId="ADAL" clId="{43A9EA5B-D3B1-DA4E-9C31-DC213E3BBB23}" dt="2022-06-14T21:12:14.094" v="272" actId="20577"/>
          <ac:spMkLst>
            <pc:docMk/>
            <pc:sldMk cId="1235074335" sldId="364"/>
            <ac:spMk id="6" creationId="{3A9605B5-F81F-3946-B0D5-305DCE9FC6B0}"/>
          </ac:spMkLst>
        </pc:spChg>
      </pc:sldChg>
      <pc:sldChg chg="modSp add mod">
        <pc:chgData name="Mark Zimmermann" userId="27fa454f-97d9-46ec-9fb3-fd9c22b9a524" providerId="ADAL" clId="{43A9EA5B-D3B1-DA4E-9C31-DC213E3BBB23}" dt="2022-06-14T21:12:47.189" v="279" actId="20577"/>
        <pc:sldMkLst>
          <pc:docMk/>
          <pc:sldMk cId="724444672" sldId="365"/>
        </pc:sldMkLst>
        <pc:spChg chg="mod">
          <ac:chgData name="Mark Zimmermann" userId="27fa454f-97d9-46ec-9fb3-fd9c22b9a524" providerId="ADAL" clId="{43A9EA5B-D3B1-DA4E-9C31-DC213E3BBB23}" dt="2022-06-14T21:12:47.189" v="279" actId="20577"/>
          <ac:spMkLst>
            <pc:docMk/>
            <pc:sldMk cId="724444672" sldId="365"/>
            <ac:spMk id="6" creationId="{3A9605B5-F81F-3946-B0D5-305DCE9FC6B0}"/>
          </ac:spMkLst>
        </pc:spChg>
      </pc:sldChg>
      <pc:sldChg chg="modSp add mod">
        <pc:chgData name="Mark Zimmermann" userId="27fa454f-97d9-46ec-9fb3-fd9c22b9a524" providerId="ADAL" clId="{43A9EA5B-D3B1-DA4E-9C31-DC213E3BBB23}" dt="2022-06-15T15:47:32.281" v="445" actId="1076"/>
        <pc:sldMkLst>
          <pc:docMk/>
          <pc:sldMk cId="3278163048" sldId="366"/>
        </pc:sldMkLst>
        <pc:spChg chg="mod">
          <ac:chgData name="Mark Zimmermann" userId="27fa454f-97d9-46ec-9fb3-fd9c22b9a524" providerId="ADAL" clId="{43A9EA5B-D3B1-DA4E-9C31-DC213E3BBB23}" dt="2022-06-15T15:47:32.281" v="445" actId="1076"/>
          <ac:spMkLst>
            <pc:docMk/>
            <pc:sldMk cId="3278163048" sldId="366"/>
            <ac:spMk id="6" creationId="{3A9605B5-F81F-3946-B0D5-305DCE9FC6B0}"/>
          </ac:spMkLst>
        </pc:spChg>
      </pc:sldChg>
      <pc:sldChg chg="modSp add mod">
        <pc:chgData name="Mark Zimmermann" userId="27fa454f-97d9-46ec-9fb3-fd9c22b9a524" providerId="ADAL" clId="{43A9EA5B-D3B1-DA4E-9C31-DC213E3BBB23}" dt="2022-06-15T15:47:57.899" v="450" actId="1076"/>
        <pc:sldMkLst>
          <pc:docMk/>
          <pc:sldMk cId="12050097" sldId="367"/>
        </pc:sldMkLst>
        <pc:spChg chg="mod">
          <ac:chgData name="Mark Zimmermann" userId="27fa454f-97d9-46ec-9fb3-fd9c22b9a524" providerId="ADAL" clId="{43A9EA5B-D3B1-DA4E-9C31-DC213E3BBB23}" dt="2022-06-15T15:47:57.899" v="450" actId="1076"/>
          <ac:spMkLst>
            <pc:docMk/>
            <pc:sldMk cId="12050097" sldId="367"/>
            <ac:spMk id="6" creationId="{3A9605B5-F81F-3946-B0D5-305DCE9FC6B0}"/>
          </ac:spMkLst>
        </pc:spChg>
      </pc:sldChg>
      <pc:sldChg chg="modSp add mod">
        <pc:chgData name="Mark Zimmermann" userId="27fa454f-97d9-46ec-9fb3-fd9c22b9a524" providerId="ADAL" clId="{43A9EA5B-D3B1-DA4E-9C31-DC213E3BBB23}" dt="2022-06-14T21:15:19.657" v="312" actId="1076"/>
        <pc:sldMkLst>
          <pc:docMk/>
          <pc:sldMk cId="3653928890" sldId="368"/>
        </pc:sldMkLst>
        <pc:spChg chg="mod">
          <ac:chgData name="Mark Zimmermann" userId="27fa454f-97d9-46ec-9fb3-fd9c22b9a524" providerId="ADAL" clId="{43A9EA5B-D3B1-DA4E-9C31-DC213E3BBB23}" dt="2022-06-14T21:15:19.657" v="312" actId="1076"/>
          <ac:spMkLst>
            <pc:docMk/>
            <pc:sldMk cId="3653928890" sldId="368"/>
            <ac:spMk id="6" creationId="{3A9605B5-F81F-3946-B0D5-305DCE9FC6B0}"/>
          </ac:spMkLst>
        </pc:spChg>
      </pc:sldChg>
      <pc:sldChg chg="addSp delSp modSp add mod">
        <pc:chgData name="Mark Zimmermann" userId="27fa454f-97d9-46ec-9fb3-fd9c22b9a524" providerId="ADAL" clId="{43A9EA5B-D3B1-DA4E-9C31-DC213E3BBB23}" dt="2022-06-15T15:48:23.595" v="454" actId="1076"/>
        <pc:sldMkLst>
          <pc:docMk/>
          <pc:sldMk cId="428108206" sldId="369"/>
        </pc:sldMkLst>
        <pc:spChg chg="add del mod">
          <ac:chgData name="Mark Zimmermann" userId="27fa454f-97d9-46ec-9fb3-fd9c22b9a524" providerId="ADAL" clId="{43A9EA5B-D3B1-DA4E-9C31-DC213E3BBB23}" dt="2022-06-14T21:16:09.823" v="320"/>
          <ac:spMkLst>
            <pc:docMk/>
            <pc:sldMk cId="428108206" sldId="369"/>
            <ac:spMk id="2" creationId="{2869BF51-3473-CF94-C23A-D5F5C4A062BE}"/>
          </ac:spMkLst>
        </pc:spChg>
        <pc:spChg chg="mod">
          <ac:chgData name="Mark Zimmermann" userId="27fa454f-97d9-46ec-9fb3-fd9c22b9a524" providerId="ADAL" clId="{43A9EA5B-D3B1-DA4E-9C31-DC213E3BBB23}" dt="2022-06-15T15:48:23.595" v="454" actId="1076"/>
          <ac:spMkLst>
            <pc:docMk/>
            <pc:sldMk cId="428108206" sldId="369"/>
            <ac:spMk id="6" creationId="{3A9605B5-F81F-3946-B0D5-305DCE9FC6B0}"/>
          </ac:spMkLst>
        </pc:spChg>
      </pc:sldChg>
      <pc:sldChg chg="modSp add mod">
        <pc:chgData name="Mark Zimmermann" userId="27fa454f-97d9-46ec-9fb3-fd9c22b9a524" providerId="ADAL" clId="{43A9EA5B-D3B1-DA4E-9C31-DC213E3BBB23}" dt="2022-06-14T21:18:52.963" v="349" actId="113"/>
        <pc:sldMkLst>
          <pc:docMk/>
          <pc:sldMk cId="3100984768" sldId="370"/>
        </pc:sldMkLst>
        <pc:spChg chg="mod">
          <ac:chgData name="Mark Zimmermann" userId="27fa454f-97d9-46ec-9fb3-fd9c22b9a524" providerId="ADAL" clId="{43A9EA5B-D3B1-DA4E-9C31-DC213E3BBB23}" dt="2022-06-14T21:18:52.963" v="349" actId="113"/>
          <ac:spMkLst>
            <pc:docMk/>
            <pc:sldMk cId="3100984768" sldId="370"/>
            <ac:spMk id="6" creationId="{3A9605B5-F81F-3946-B0D5-305DCE9FC6B0}"/>
          </ac:spMkLst>
        </pc:spChg>
      </pc:sldChg>
      <pc:sldChg chg="modSp add mod">
        <pc:chgData name="Mark Zimmermann" userId="27fa454f-97d9-46ec-9fb3-fd9c22b9a524" providerId="ADAL" clId="{43A9EA5B-D3B1-DA4E-9C31-DC213E3BBB23}" dt="2022-06-14T21:17:50.780" v="342" actId="1076"/>
        <pc:sldMkLst>
          <pc:docMk/>
          <pc:sldMk cId="3600686887" sldId="371"/>
        </pc:sldMkLst>
        <pc:spChg chg="mod">
          <ac:chgData name="Mark Zimmermann" userId="27fa454f-97d9-46ec-9fb3-fd9c22b9a524" providerId="ADAL" clId="{43A9EA5B-D3B1-DA4E-9C31-DC213E3BBB23}" dt="2022-06-14T21:17:50.780" v="342" actId="1076"/>
          <ac:spMkLst>
            <pc:docMk/>
            <pc:sldMk cId="3600686887" sldId="371"/>
            <ac:spMk id="6" creationId="{3A9605B5-F81F-3946-B0D5-305DCE9FC6B0}"/>
          </ac:spMkLst>
        </pc:spChg>
      </pc:sldChg>
      <pc:sldChg chg="modSp add mod">
        <pc:chgData name="Mark Zimmermann" userId="27fa454f-97d9-46ec-9fb3-fd9c22b9a524" providerId="ADAL" clId="{43A9EA5B-D3B1-DA4E-9C31-DC213E3BBB23}" dt="2022-06-14T21:19:29.862" v="357" actId="1076"/>
        <pc:sldMkLst>
          <pc:docMk/>
          <pc:sldMk cId="3286931053" sldId="372"/>
        </pc:sldMkLst>
        <pc:spChg chg="mod">
          <ac:chgData name="Mark Zimmermann" userId="27fa454f-97d9-46ec-9fb3-fd9c22b9a524" providerId="ADAL" clId="{43A9EA5B-D3B1-DA4E-9C31-DC213E3BBB23}" dt="2022-06-14T21:19:29.862" v="357" actId="1076"/>
          <ac:spMkLst>
            <pc:docMk/>
            <pc:sldMk cId="3286931053" sldId="372"/>
            <ac:spMk id="6" creationId="{3A9605B5-F81F-3946-B0D5-305DCE9FC6B0}"/>
          </ac:spMkLst>
        </pc:spChg>
      </pc:sldChg>
      <pc:sldChg chg="modSp add mod">
        <pc:chgData name="Mark Zimmermann" userId="27fa454f-97d9-46ec-9fb3-fd9c22b9a524" providerId="ADAL" clId="{43A9EA5B-D3B1-DA4E-9C31-DC213E3BBB23}" dt="2022-06-14T21:20:01.042" v="366" actId="1076"/>
        <pc:sldMkLst>
          <pc:docMk/>
          <pc:sldMk cId="112788761" sldId="373"/>
        </pc:sldMkLst>
        <pc:spChg chg="mod">
          <ac:chgData name="Mark Zimmermann" userId="27fa454f-97d9-46ec-9fb3-fd9c22b9a524" providerId="ADAL" clId="{43A9EA5B-D3B1-DA4E-9C31-DC213E3BBB23}" dt="2022-06-14T21:20:01.042" v="366" actId="1076"/>
          <ac:spMkLst>
            <pc:docMk/>
            <pc:sldMk cId="112788761" sldId="373"/>
            <ac:spMk id="6" creationId="{3A9605B5-F81F-3946-B0D5-305DCE9FC6B0}"/>
          </ac:spMkLst>
        </pc:spChg>
      </pc:sldChg>
      <pc:sldChg chg="modSp add mod">
        <pc:chgData name="Mark Zimmermann" userId="27fa454f-97d9-46ec-9fb3-fd9c22b9a524" providerId="ADAL" clId="{43A9EA5B-D3B1-DA4E-9C31-DC213E3BBB23}" dt="2022-06-14T21:20:31.778" v="377" actId="1076"/>
        <pc:sldMkLst>
          <pc:docMk/>
          <pc:sldMk cId="1145370903" sldId="374"/>
        </pc:sldMkLst>
        <pc:spChg chg="mod">
          <ac:chgData name="Mark Zimmermann" userId="27fa454f-97d9-46ec-9fb3-fd9c22b9a524" providerId="ADAL" clId="{43A9EA5B-D3B1-DA4E-9C31-DC213E3BBB23}" dt="2022-06-14T21:20:31.778" v="377" actId="1076"/>
          <ac:spMkLst>
            <pc:docMk/>
            <pc:sldMk cId="1145370903" sldId="374"/>
            <ac:spMk id="6" creationId="{3A9605B5-F81F-3946-B0D5-305DCE9FC6B0}"/>
          </ac:spMkLst>
        </pc:spChg>
      </pc:sldChg>
      <pc:sldChg chg="modSp add mod">
        <pc:chgData name="Mark Zimmermann" userId="27fa454f-97d9-46ec-9fb3-fd9c22b9a524" providerId="ADAL" clId="{43A9EA5B-D3B1-DA4E-9C31-DC213E3BBB23}" dt="2022-06-14T21:21:03.990" v="395" actId="1076"/>
        <pc:sldMkLst>
          <pc:docMk/>
          <pc:sldMk cId="3638442376" sldId="375"/>
        </pc:sldMkLst>
        <pc:spChg chg="mod">
          <ac:chgData name="Mark Zimmermann" userId="27fa454f-97d9-46ec-9fb3-fd9c22b9a524" providerId="ADAL" clId="{43A9EA5B-D3B1-DA4E-9C31-DC213E3BBB23}" dt="2022-06-14T21:21:03.990" v="395" actId="1076"/>
          <ac:spMkLst>
            <pc:docMk/>
            <pc:sldMk cId="3638442376" sldId="375"/>
            <ac:spMk id="6" creationId="{3A9605B5-F81F-3946-B0D5-305DCE9FC6B0}"/>
          </ac:spMkLst>
        </pc:spChg>
      </pc:sldChg>
      <pc:sldChg chg="modSp add mod">
        <pc:chgData name="Mark Zimmermann" userId="27fa454f-97d9-46ec-9fb3-fd9c22b9a524" providerId="ADAL" clId="{43A9EA5B-D3B1-DA4E-9C31-DC213E3BBB23}" dt="2022-06-14T21:22:31.111" v="415" actId="1076"/>
        <pc:sldMkLst>
          <pc:docMk/>
          <pc:sldMk cId="1520082780" sldId="376"/>
        </pc:sldMkLst>
        <pc:spChg chg="mod">
          <ac:chgData name="Mark Zimmermann" userId="27fa454f-97d9-46ec-9fb3-fd9c22b9a524" providerId="ADAL" clId="{43A9EA5B-D3B1-DA4E-9C31-DC213E3BBB23}" dt="2022-06-14T21:22:31.111" v="415" actId="1076"/>
          <ac:spMkLst>
            <pc:docMk/>
            <pc:sldMk cId="1520082780" sldId="376"/>
            <ac:spMk id="6" creationId="{3A9605B5-F81F-3946-B0D5-305DCE9FC6B0}"/>
          </ac:spMkLst>
        </pc:spChg>
      </pc:sldChg>
      <pc:sldChg chg="modSp add mod">
        <pc:chgData name="Mark Zimmermann" userId="27fa454f-97d9-46ec-9fb3-fd9c22b9a524" providerId="ADAL" clId="{43A9EA5B-D3B1-DA4E-9C31-DC213E3BBB23}" dt="2022-06-14T21:23:20.206" v="427" actId="1076"/>
        <pc:sldMkLst>
          <pc:docMk/>
          <pc:sldMk cId="1181982472" sldId="377"/>
        </pc:sldMkLst>
        <pc:spChg chg="mod">
          <ac:chgData name="Mark Zimmermann" userId="27fa454f-97d9-46ec-9fb3-fd9c22b9a524" providerId="ADAL" clId="{43A9EA5B-D3B1-DA4E-9C31-DC213E3BBB23}" dt="2022-06-14T21:23:20.206" v="427" actId="1076"/>
          <ac:spMkLst>
            <pc:docMk/>
            <pc:sldMk cId="1181982472" sldId="377"/>
            <ac:spMk id="6" creationId="{3A9605B5-F81F-3946-B0D5-305DCE9FC6B0}"/>
          </ac:spMkLst>
        </pc:spChg>
      </pc:sldChg>
      <pc:sldChg chg="modSp add mod">
        <pc:chgData name="Mark Zimmermann" userId="27fa454f-97d9-46ec-9fb3-fd9c22b9a524" providerId="ADAL" clId="{43A9EA5B-D3B1-DA4E-9C31-DC213E3BBB23}" dt="2022-06-14T21:24:09.361" v="434" actId="21"/>
        <pc:sldMkLst>
          <pc:docMk/>
          <pc:sldMk cId="1345793374" sldId="378"/>
        </pc:sldMkLst>
        <pc:spChg chg="mod">
          <ac:chgData name="Mark Zimmermann" userId="27fa454f-97d9-46ec-9fb3-fd9c22b9a524" providerId="ADAL" clId="{43A9EA5B-D3B1-DA4E-9C31-DC213E3BBB23}" dt="2022-06-14T21:24:09.361" v="434" actId="21"/>
          <ac:spMkLst>
            <pc:docMk/>
            <pc:sldMk cId="1345793374" sldId="378"/>
            <ac:spMk id="6" creationId="{3A9605B5-F81F-3946-B0D5-305DCE9FC6B0}"/>
          </ac:spMkLst>
        </pc:spChg>
      </pc:sldChg>
      <pc:sldChg chg="modSp add">
        <pc:chgData name="Mark Zimmermann" userId="27fa454f-97d9-46ec-9fb3-fd9c22b9a524" providerId="ADAL" clId="{43A9EA5B-D3B1-DA4E-9C31-DC213E3BBB23}" dt="2022-06-15T15:47:42.821" v="447"/>
        <pc:sldMkLst>
          <pc:docMk/>
          <pc:sldMk cId="2741066514" sldId="379"/>
        </pc:sldMkLst>
        <pc:spChg chg="mod">
          <ac:chgData name="Mark Zimmermann" userId="27fa454f-97d9-46ec-9fb3-fd9c22b9a524" providerId="ADAL" clId="{43A9EA5B-D3B1-DA4E-9C31-DC213E3BBB23}" dt="2022-06-15T15:47:42.821" v="447"/>
          <ac:spMkLst>
            <pc:docMk/>
            <pc:sldMk cId="2741066514" sldId="379"/>
            <ac:spMk id="6" creationId="{3A9605B5-F81F-3946-B0D5-305DCE9FC6B0}"/>
          </ac:spMkLst>
        </pc:spChg>
      </pc:sldChg>
      <pc:sldChg chg="modSp add">
        <pc:chgData name="Mark Zimmermann" userId="27fa454f-97d9-46ec-9fb3-fd9c22b9a524" providerId="ADAL" clId="{43A9EA5B-D3B1-DA4E-9C31-DC213E3BBB23}" dt="2022-06-15T15:48:07.472" v="452"/>
        <pc:sldMkLst>
          <pc:docMk/>
          <pc:sldMk cId="1033278004" sldId="380"/>
        </pc:sldMkLst>
        <pc:spChg chg="mod">
          <ac:chgData name="Mark Zimmermann" userId="27fa454f-97d9-46ec-9fb3-fd9c22b9a524" providerId="ADAL" clId="{43A9EA5B-D3B1-DA4E-9C31-DC213E3BBB23}" dt="2022-06-15T15:48:07.472" v="452"/>
          <ac:spMkLst>
            <pc:docMk/>
            <pc:sldMk cId="1033278004" sldId="380"/>
            <ac:spMk id="6" creationId="{3A9605B5-F81F-3946-B0D5-305DCE9FC6B0}"/>
          </ac:spMkLst>
        </pc:spChg>
      </pc:sldChg>
      <pc:sldChg chg="modSp add">
        <pc:chgData name="Mark Zimmermann" userId="27fa454f-97d9-46ec-9fb3-fd9c22b9a524" providerId="ADAL" clId="{43A9EA5B-D3B1-DA4E-9C31-DC213E3BBB23}" dt="2022-06-15T15:48:34.348" v="456"/>
        <pc:sldMkLst>
          <pc:docMk/>
          <pc:sldMk cId="4142772561" sldId="381"/>
        </pc:sldMkLst>
        <pc:spChg chg="mod">
          <ac:chgData name="Mark Zimmermann" userId="27fa454f-97d9-46ec-9fb3-fd9c22b9a524" providerId="ADAL" clId="{43A9EA5B-D3B1-DA4E-9C31-DC213E3BBB23}" dt="2022-06-15T15:48:34.348" v="456"/>
          <ac:spMkLst>
            <pc:docMk/>
            <pc:sldMk cId="4142772561" sldId="381"/>
            <ac:spMk id="6" creationId="{3A9605B5-F81F-3946-B0D5-305DCE9FC6B0}"/>
          </ac:spMkLst>
        </pc:spChg>
      </pc:sldChg>
      <pc:sldMasterChg chg="modSldLayout">
        <pc:chgData name="Mark Zimmermann" userId="27fa454f-97d9-46ec-9fb3-fd9c22b9a524" providerId="ADAL" clId="{43A9EA5B-D3B1-DA4E-9C31-DC213E3BBB23}" dt="2022-06-14T20:43:00.356" v="10"/>
        <pc:sldMasterMkLst>
          <pc:docMk/>
          <pc:sldMasterMk cId="1784970421" sldId="2147483696"/>
        </pc:sldMasterMkLst>
        <pc:sldLayoutChg chg="addSp delSp modSp mod">
          <pc:chgData name="Mark Zimmermann" userId="27fa454f-97d9-46ec-9fb3-fd9c22b9a524" providerId="ADAL" clId="{43A9EA5B-D3B1-DA4E-9C31-DC213E3BBB23}" dt="2022-06-14T20:43:00.356" v="10"/>
          <pc:sldLayoutMkLst>
            <pc:docMk/>
            <pc:sldMasterMk cId="1784970421" sldId="2147483696"/>
            <pc:sldLayoutMk cId="3749559920" sldId="2147483698"/>
          </pc:sldLayoutMkLst>
          <pc:spChg chg="add del mod">
            <ac:chgData name="Mark Zimmermann" userId="27fa454f-97d9-46ec-9fb3-fd9c22b9a524" providerId="ADAL" clId="{43A9EA5B-D3B1-DA4E-9C31-DC213E3BBB23}" dt="2022-06-14T20:43:00.356" v="10"/>
            <ac:spMkLst>
              <pc:docMk/>
              <pc:sldMasterMk cId="1784970421" sldId="2147483696"/>
              <pc:sldLayoutMk cId="3749559920" sldId="2147483698"/>
              <ac:spMk id="2" creationId="{D9B22020-F357-9255-1A5F-E7B102DBB409}"/>
            </ac:spMkLst>
          </pc:spChg>
        </pc:sldLayoutChg>
      </pc:sldMasterChg>
      <pc:sldMasterChg chg="new mod addSldLayout">
        <pc:chgData name="Mark Zimmermann" userId="27fa454f-97d9-46ec-9fb3-fd9c22b9a524" providerId="ADAL" clId="{43A9EA5B-D3B1-DA4E-9C31-DC213E3BBB23}" dt="2022-06-14T20:41:29.752" v="7" actId="6938"/>
        <pc:sldMasterMkLst>
          <pc:docMk/>
          <pc:sldMasterMk cId="664828937" sldId="2147483709"/>
        </pc:sldMasterMkLst>
        <pc:sldLayoutChg chg="new replId">
          <pc:chgData name="Mark Zimmermann" userId="27fa454f-97d9-46ec-9fb3-fd9c22b9a524" providerId="ADAL" clId="{43A9EA5B-D3B1-DA4E-9C31-DC213E3BBB23}" dt="2022-06-14T20:41:29.752" v="7" actId="6938"/>
          <pc:sldLayoutMkLst>
            <pc:docMk/>
            <pc:sldMasterMk cId="664828937" sldId="2147483709"/>
            <pc:sldLayoutMk cId="4236675187" sldId="2147483710"/>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491032282" sldId="2147483711"/>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3910433653" sldId="2147483712"/>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2185866090" sldId="2147483713"/>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1561953568" sldId="2147483714"/>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2535460704" sldId="2147483715"/>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2242988053" sldId="2147483716"/>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3011871074" sldId="2147483717"/>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2184650189" sldId="2147483718"/>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3788794441" sldId="2147483719"/>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1653672458" sldId="2147483720"/>
          </pc:sldLayoutMkLst>
        </pc:sldLayoutChg>
      </pc:sldMasterChg>
    </pc:docChg>
  </pc:docChgLst>
  <pc:docChgLst>
    <pc:chgData name="Mark Zimmermann" userId="27fa454f-97d9-46ec-9fb3-fd9c22b9a524" providerId="ADAL" clId="{C56AF66A-6A01-BC41-BB01-240F2C7CA70E}"/>
    <pc:docChg chg="undo custSel addSld delSld modSld modMainMaster">
      <pc:chgData name="Mark Zimmermann" userId="27fa454f-97d9-46ec-9fb3-fd9c22b9a524" providerId="ADAL" clId="{C56AF66A-6A01-BC41-BB01-240F2C7CA70E}" dt="2020-11-10T17:20:05.184" v="326" actId="1076"/>
      <pc:docMkLst>
        <pc:docMk/>
      </pc:docMkLst>
      <pc:sldChg chg="del setBg">
        <pc:chgData name="Mark Zimmermann" userId="27fa454f-97d9-46ec-9fb3-fd9c22b9a524" providerId="ADAL" clId="{C56AF66A-6A01-BC41-BB01-240F2C7CA70E}" dt="2020-10-15T16:08:22.073" v="10" actId="2696"/>
        <pc:sldMkLst>
          <pc:docMk/>
          <pc:sldMk cId="380811281" sldId="281"/>
        </pc:sldMkLst>
      </pc:sldChg>
      <pc:sldChg chg="addSp modSp mod setBg">
        <pc:chgData name="Mark Zimmermann" userId="27fa454f-97d9-46ec-9fb3-fd9c22b9a524" providerId="ADAL" clId="{C56AF66A-6A01-BC41-BB01-240F2C7CA70E}" dt="2020-10-15T16:53:26.596" v="88" actId="1076"/>
        <pc:sldMkLst>
          <pc:docMk/>
          <pc:sldMk cId="4007399264" sldId="319"/>
        </pc:sldMkLst>
        <pc:spChg chg="add mod">
          <ac:chgData name="Mark Zimmermann" userId="27fa454f-97d9-46ec-9fb3-fd9c22b9a524" providerId="ADAL" clId="{C56AF66A-6A01-BC41-BB01-240F2C7CA70E}" dt="2020-10-15T16:53:26.596" v="88" actId="1076"/>
          <ac:spMkLst>
            <pc:docMk/>
            <pc:sldMk cId="4007399264" sldId="319"/>
            <ac:spMk id="2" creationId="{F1E44DBE-D7E4-7647-8BE3-D504C267AC09}"/>
          </ac:spMkLst>
        </pc:spChg>
      </pc:sldChg>
      <pc:sldChg chg="addSp delSp modSp mod">
        <pc:chgData name="Mark Zimmermann" userId="27fa454f-97d9-46ec-9fb3-fd9c22b9a524" providerId="ADAL" clId="{C56AF66A-6A01-BC41-BB01-240F2C7CA70E}" dt="2020-11-10T17:19:22.578" v="322" actId="1076"/>
        <pc:sldMkLst>
          <pc:docMk/>
          <pc:sldMk cId="2192593353" sldId="320"/>
        </pc:sldMkLst>
        <pc:spChg chg="add mod">
          <ac:chgData name="Mark Zimmermann" userId="27fa454f-97d9-46ec-9fb3-fd9c22b9a524" providerId="ADAL" clId="{C56AF66A-6A01-BC41-BB01-240F2C7CA70E}" dt="2020-11-10T17:19:22.578" v="322" actId="1076"/>
          <ac:spMkLst>
            <pc:docMk/>
            <pc:sldMk cId="2192593353" sldId="320"/>
            <ac:spMk id="3" creationId="{05645990-8BEB-9D4E-B5F9-C55C2896208C}"/>
          </ac:spMkLst>
        </pc:spChg>
        <pc:spChg chg="del mod">
          <ac:chgData name="Mark Zimmermann" userId="27fa454f-97d9-46ec-9fb3-fd9c22b9a524" providerId="ADAL" clId="{C56AF66A-6A01-BC41-BB01-240F2C7CA70E}" dt="2020-10-15T16:44:22.197" v="19" actId="21"/>
          <ac:spMkLst>
            <pc:docMk/>
            <pc:sldMk cId="2192593353" sldId="320"/>
            <ac:spMk id="6" creationId="{3A9605B5-F81F-3946-B0D5-305DCE9FC6B0}"/>
          </ac:spMkLst>
        </pc:spChg>
      </pc:sldChg>
      <pc:sldChg chg="modSp mod">
        <pc:chgData name="Mark Zimmermann" userId="27fa454f-97d9-46ec-9fb3-fd9c22b9a524" providerId="ADAL" clId="{C56AF66A-6A01-BC41-BB01-240F2C7CA70E}" dt="2020-11-10T17:19:29.407" v="323" actId="1076"/>
        <pc:sldMkLst>
          <pc:docMk/>
          <pc:sldMk cId="1923589839" sldId="321"/>
        </pc:sldMkLst>
        <pc:spChg chg="mod">
          <ac:chgData name="Mark Zimmermann" userId="27fa454f-97d9-46ec-9fb3-fd9c22b9a524" providerId="ADAL" clId="{C56AF66A-6A01-BC41-BB01-240F2C7CA70E}" dt="2020-11-10T17:19:29.407" v="323" actId="1076"/>
          <ac:spMkLst>
            <pc:docMk/>
            <pc:sldMk cId="1923589839" sldId="321"/>
            <ac:spMk id="6" creationId="{3A9605B5-F81F-3946-B0D5-305DCE9FC6B0}"/>
          </ac:spMkLst>
        </pc:spChg>
      </pc:sldChg>
      <pc:sldChg chg="modSp mod">
        <pc:chgData name="Mark Zimmermann" userId="27fa454f-97d9-46ec-9fb3-fd9c22b9a524" providerId="ADAL" clId="{C56AF66A-6A01-BC41-BB01-240F2C7CA70E}" dt="2020-10-15T16:59:19.789" v="155" actId="21"/>
        <pc:sldMkLst>
          <pc:docMk/>
          <pc:sldMk cId="1452434532" sldId="322"/>
        </pc:sldMkLst>
        <pc:spChg chg="mod">
          <ac:chgData name="Mark Zimmermann" userId="27fa454f-97d9-46ec-9fb3-fd9c22b9a524" providerId="ADAL" clId="{C56AF66A-6A01-BC41-BB01-240F2C7CA70E}" dt="2020-10-15T16:59:19.789" v="155" actId="21"/>
          <ac:spMkLst>
            <pc:docMk/>
            <pc:sldMk cId="1452434532" sldId="322"/>
            <ac:spMk id="6" creationId="{3A9605B5-F81F-3946-B0D5-305DCE9FC6B0}"/>
          </ac:spMkLst>
        </pc:spChg>
      </pc:sldChg>
      <pc:sldChg chg="modSp mod">
        <pc:chgData name="Mark Zimmermann" userId="27fa454f-97d9-46ec-9fb3-fd9c22b9a524" providerId="ADAL" clId="{C56AF66A-6A01-BC41-BB01-240F2C7CA70E}" dt="2020-10-15T16:59:42.229" v="162" actId="20577"/>
        <pc:sldMkLst>
          <pc:docMk/>
          <pc:sldMk cId="2056241555" sldId="323"/>
        </pc:sldMkLst>
        <pc:spChg chg="mod">
          <ac:chgData name="Mark Zimmermann" userId="27fa454f-97d9-46ec-9fb3-fd9c22b9a524" providerId="ADAL" clId="{C56AF66A-6A01-BC41-BB01-240F2C7CA70E}" dt="2020-10-15T16:59:42.229" v="162" actId="20577"/>
          <ac:spMkLst>
            <pc:docMk/>
            <pc:sldMk cId="2056241555" sldId="323"/>
            <ac:spMk id="6" creationId="{3A9605B5-F81F-3946-B0D5-305DCE9FC6B0}"/>
          </ac:spMkLst>
        </pc:spChg>
      </pc:sldChg>
      <pc:sldChg chg="modSp mod">
        <pc:chgData name="Mark Zimmermann" userId="27fa454f-97d9-46ec-9fb3-fd9c22b9a524" providerId="ADAL" clId="{C56AF66A-6A01-BC41-BB01-240F2C7CA70E}" dt="2020-10-15T17:00:25.644" v="181" actId="1076"/>
        <pc:sldMkLst>
          <pc:docMk/>
          <pc:sldMk cId="1627145145" sldId="325"/>
        </pc:sldMkLst>
        <pc:spChg chg="mod">
          <ac:chgData name="Mark Zimmermann" userId="27fa454f-97d9-46ec-9fb3-fd9c22b9a524" providerId="ADAL" clId="{C56AF66A-6A01-BC41-BB01-240F2C7CA70E}" dt="2020-10-15T17:00:25.644" v="181" actId="1076"/>
          <ac:spMkLst>
            <pc:docMk/>
            <pc:sldMk cId="1627145145" sldId="325"/>
            <ac:spMk id="6" creationId="{3A9605B5-F81F-3946-B0D5-305DCE9FC6B0}"/>
          </ac:spMkLst>
        </pc:spChg>
      </pc:sldChg>
      <pc:sldChg chg="modSp mod">
        <pc:chgData name="Mark Zimmermann" userId="27fa454f-97d9-46ec-9fb3-fd9c22b9a524" providerId="ADAL" clId="{C56AF66A-6A01-BC41-BB01-240F2C7CA70E}" dt="2020-10-15T17:00:57.876" v="186" actId="1076"/>
        <pc:sldMkLst>
          <pc:docMk/>
          <pc:sldMk cId="3496556261" sldId="326"/>
        </pc:sldMkLst>
        <pc:spChg chg="mod">
          <ac:chgData name="Mark Zimmermann" userId="27fa454f-97d9-46ec-9fb3-fd9c22b9a524" providerId="ADAL" clId="{C56AF66A-6A01-BC41-BB01-240F2C7CA70E}" dt="2020-10-15T17:00:57.876" v="186" actId="1076"/>
          <ac:spMkLst>
            <pc:docMk/>
            <pc:sldMk cId="3496556261" sldId="326"/>
            <ac:spMk id="6" creationId="{3A9605B5-F81F-3946-B0D5-305DCE9FC6B0}"/>
          </ac:spMkLst>
        </pc:spChg>
      </pc:sldChg>
      <pc:sldChg chg="modSp mod">
        <pc:chgData name="Mark Zimmermann" userId="27fa454f-97d9-46ec-9fb3-fd9c22b9a524" providerId="ADAL" clId="{C56AF66A-6A01-BC41-BB01-240F2C7CA70E}" dt="2020-10-15T17:02:53.500" v="200" actId="113"/>
        <pc:sldMkLst>
          <pc:docMk/>
          <pc:sldMk cId="1542768867" sldId="327"/>
        </pc:sldMkLst>
        <pc:spChg chg="mod">
          <ac:chgData name="Mark Zimmermann" userId="27fa454f-97d9-46ec-9fb3-fd9c22b9a524" providerId="ADAL" clId="{C56AF66A-6A01-BC41-BB01-240F2C7CA70E}" dt="2020-10-15T17:02:53.500" v="200" actId="113"/>
          <ac:spMkLst>
            <pc:docMk/>
            <pc:sldMk cId="1542768867" sldId="327"/>
            <ac:spMk id="6" creationId="{3A9605B5-F81F-3946-B0D5-305DCE9FC6B0}"/>
          </ac:spMkLst>
        </pc:spChg>
      </pc:sldChg>
      <pc:sldChg chg="del">
        <pc:chgData name="Mark Zimmermann" userId="27fa454f-97d9-46ec-9fb3-fd9c22b9a524" providerId="ADAL" clId="{C56AF66A-6A01-BC41-BB01-240F2C7CA70E}" dt="2020-10-15T17:01:53.610" v="193" actId="2696"/>
        <pc:sldMkLst>
          <pc:docMk/>
          <pc:sldMk cId="2250848609" sldId="328"/>
        </pc:sldMkLst>
      </pc:sldChg>
      <pc:sldChg chg="modSp mod">
        <pc:chgData name="Mark Zimmermann" userId="27fa454f-97d9-46ec-9fb3-fd9c22b9a524" providerId="ADAL" clId="{C56AF66A-6A01-BC41-BB01-240F2C7CA70E}" dt="2020-10-16T14:48:07.114" v="321" actId="20577"/>
        <pc:sldMkLst>
          <pc:docMk/>
          <pc:sldMk cId="3287224315" sldId="329"/>
        </pc:sldMkLst>
        <pc:spChg chg="mod">
          <ac:chgData name="Mark Zimmermann" userId="27fa454f-97d9-46ec-9fb3-fd9c22b9a524" providerId="ADAL" clId="{C56AF66A-6A01-BC41-BB01-240F2C7CA70E}" dt="2020-10-16T14:48:07.114" v="321" actId="20577"/>
          <ac:spMkLst>
            <pc:docMk/>
            <pc:sldMk cId="3287224315" sldId="329"/>
            <ac:spMk id="6" creationId="{3A9605B5-F81F-3946-B0D5-305DCE9FC6B0}"/>
          </ac:spMkLst>
        </pc:spChg>
      </pc:sldChg>
      <pc:sldChg chg="modSp mod">
        <pc:chgData name="Mark Zimmermann" userId="27fa454f-97d9-46ec-9fb3-fd9c22b9a524" providerId="ADAL" clId="{C56AF66A-6A01-BC41-BB01-240F2C7CA70E}" dt="2020-10-15T17:03:28.060" v="206" actId="1076"/>
        <pc:sldMkLst>
          <pc:docMk/>
          <pc:sldMk cId="3955006687" sldId="330"/>
        </pc:sldMkLst>
        <pc:spChg chg="mod">
          <ac:chgData name="Mark Zimmermann" userId="27fa454f-97d9-46ec-9fb3-fd9c22b9a524" providerId="ADAL" clId="{C56AF66A-6A01-BC41-BB01-240F2C7CA70E}" dt="2020-10-15T17:03:28.060" v="206" actId="1076"/>
          <ac:spMkLst>
            <pc:docMk/>
            <pc:sldMk cId="3955006687" sldId="330"/>
            <ac:spMk id="6" creationId="{3A9605B5-F81F-3946-B0D5-305DCE9FC6B0}"/>
          </ac:spMkLst>
        </pc:spChg>
      </pc:sldChg>
      <pc:sldChg chg="modSp mod">
        <pc:chgData name="Mark Zimmermann" userId="27fa454f-97d9-46ec-9fb3-fd9c22b9a524" providerId="ADAL" clId="{C56AF66A-6A01-BC41-BB01-240F2C7CA70E}" dt="2020-11-10T17:19:44.928" v="324" actId="1076"/>
        <pc:sldMkLst>
          <pc:docMk/>
          <pc:sldMk cId="3933335289" sldId="331"/>
        </pc:sldMkLst>
        <pc:spChg chg="mod">
          <ac:chgData name="Mark Zimmermann" userId="27fa454f-97d9-46ec-9fb3-fd9c22b9a524" providerId="ADAL" clId="{C56AF66A-6A01-BC41-BB01-240F2C7CA70E}" dt="2020-11-10T17:19:44.928" v="324" actId="1076"/>
          <ac:spMkLst>
            <pc:docMk/>
            <pc:sldMk cId="3933335289" sldId="331"/>
            <ac:spMk id="6" creationId="{3A9605B5-F81F-3946-B0D5-305DCE9FC6B0}"/>
          </ac:spMkLst>
        </pc:spChg>
      </pc:sldChg>
      <pc:sldChg chg="modSp mod">
        <pc:chgData name="Mark Zimmermann" userId="27fa454f-97d9-46ec-9fb3-fd9c22b9a524" providerId="ADAL" clId="{C56AF66A-6A01-BC41-BB01-240F2C7CA70E}" dt="2020-10-15T17:05:06.188" v="219" actId="113"/>
        <pc:sldMkLst>
          <pc:docMk/>
          <pc:sldMk cId="3079712378" sldId="332"/>
        </pc:sldMkLst>
        <pc:spChg chg="mod">
          <ac:chgData name="Mark Zimmermann" userId="27fa454f-97d9-46ec-9fb3-fd9c22b9a524" providerId="ADAL" clId="{C56AF66A-6A01-BC41-BB01-240F2C7CA70E}" dt="2020-10-15T17:05:06.188" v="219" actId="113"/>
          <ac:spMkLst>
            <pc:docMk/>
            <pc:sldMk cId="3079712378" sldId="332"/>
            <ac:spMk id="6" creationId="{3A9605B5-F81F-3946-B0D5-305DCE9FC6B0}"/>
          </ac:spMkLst>
        </pc:spChg>
      </pc:sldChg>
      <pc:sldChg chg="del">
        <pc:chgData name="Mark Zimmermann" userId="27fa454f-97d9-46ec-9fb3-fd9c22b9a524" providerId="ADAL" clId="{C56AF66A-6A01-BC41-BB01-240F2C7CA70E}" dt="2020-10-15T17:05:20.908" v="220" actId="2696"/>
        <pc:sldMkLst>
          <pc:docMk/>
          <pc:sldMk cId="1983889120" sldId="333"/>
        </pc:sldMkLst>
      </pc:sldChg>
      <pc:sldChg chg="modSp mod">
        <pc:chgData name="Mark Zimmermann" userId="27fa454f-97d9-46ec-9fb3-fd9c22b9a524" providerId="ADAL" clId="{C56AF66A-6A01-BC41-BB01-240F2C7CA70E}" dt="2020-10-15T17:06:56.062" v="234" actId="21"/>
        <pc:sldMkLst>
          <pc:docMk/>
          <pc:sldMk cId="803152613" sldId="335"/>
        </pc:sldMkLst>
        <pc:spChg chg="mod">
          <ac:chgData name="Mark Zimmermann" userId="27fa454f-97d9-46ec-9fb3-fd9c22b9a524" providerId="ADAL" clId="{C56AF66A-6A01-BC41-BB01-240F2C7CA70E}" dt="2020-10-15T17:06:56.062" v="234" actId="21"/>
          <ac:spMkLst>
            <pc:docMk/>
            <pc:sldMk cId="803152613" sldId="335"/>
            <ac:spMk id="6" creationId="{3A9605B5-F81F-3946-B0D5-305DCE9FC6B0}"/>
          </ac:spMkLst>
        </pc:spChg>
      </pc:sldChg>
      <pc:sldChg chg="modSp mod">
        <pc:chgData name="Mark Zimmermann" userId="27fa454f-97d9-46ec-9fb3-fd9c22b9a524" providerId="ADAL" clId="{C56AF66A-6A01-BC41-BB01-240F2C7CA70E}" dt="2020-10-15T17:07:41.420" v="247" actId="1076"/>
        <pc:sldMkLst>
          <pc:docMk/>
          <pc:sldMk cId="2847469653" sldId="336"/>
        </pc:sldMkLst>
        <pc:spChg chg="mod">
          <ac:chgData name="Mark Zimmermann" userId="27fa454f-97d9-46ec-9fb3-fd9c22b9a524" providerId="ADAL" clId="{C56AF66A-6A01-BC41-BB01-240F2C7CA70E}" dt="2020-10-15T17:07:41.420" v="247" actId="1076"/>
          <ac:spMkLst>
            <pc:docMk/>
            <pc:sldMk cId="2847469653" sldId="336"/>
            <ac:spMk id="6" creationId="{3A9605B5-F81F-3946-B0D5-305DCE9FC6B0}"/>
          </ac:spMkLst>
        </pc:spChg>
      </pc:sldChg>
      <pc:sldChg chg="modSp mod">
        <pc:chgData name="Mark Zimmermann" userId="27fa454f-97d9-46ec-9fb3-fd9c22b9a524" providerId="ADAL" clId="{C56AF66A-6A01-BC41-BB01-240F2C7CA70E}" dt="2020-11-10T17:19:54.295" v="325" actId="1076"/>
        <pc:sldMkLst>
          <pc:docMk/>
          <pc:sldMk cId="3346086648" sldId="337"/>
        </pc:sldMkLst>
        <pc:spChg chg="mod">
          <ac:chgData name="Mark Zimmermann" userId="27fa454f-97d9-46ec-9fb3-fd9c22b9a524" providerId="ADAL" clId="{C56AF66A-6A01-BC41-BB01-240F2C7CA70E}" dt="2020-11-10T17:19:54.295" v="325" actId="1076"/>
          <ac:spMkLst>
            <pc:docMk/>
            <pc:sldMk cId="3346086648" sldId="337"/>
            <ac:spMk id="6" creationId="{3A9605B5-F81F-3946-B0D5-305DCE9FC6B0}"/>
          </ac:spMkLst>
        </pc:spChg>
      </pc:sldChg>
      <pc:sldChg chg="modSp mod">
        <pc:chgData name="Mark Zimmermann" userId="27fa454f-97d9-46ec-9fb3-fd9c22b9a524" providerId="ADAL" clId="{C56AF66A-6A01-BC41-BB01-240F2C7CA70E}" dt="2020-10-15T17:09:21.171" v="271" actId="1076"/>
        <pc:sldMkLst>
          <pc:docMk/>
          <pc:sldMk cId="2475176612" sldId="338"/>
        </pc:sldMkLst>
        <pc:spChg chg="mod">
          <ac:chgData name="Mark Zimmermann" userId="27fa454f-97d9-46ec-9fb3-fd9c22b9a524" providerId="ADAL" clId="{C56AF66A-6A01-BC41-BB01-240F2C7CA70E}" dt="2020-10-15T17:09:21.171" v="271" actId="1076"/>
          <ac:spMkLst>
            <pc:docMk/>
            <pc:sldMk cId="2475176612" sldId="338"/>
            <ac:spMk id="6" creationId="{3A9605B5-F81F-3946-B0D5-305DCE9FC6B0}"/>
          </ac:spMkLst>
        </pc:spChg>
      </pc:sldChg>
      <pc:sldChg chg="addSp delSp modSp mod">
        <pc:chgData name="Mark Zimmermann" userId="27fa454f-97d9-46ec-9fb3-fd9c22b9a524" providerId="ADAL" clId="{C56AF66A-6A01-BC41-BB01-240F2C7CA70E}" dt="2020-10-15T17:12:31.867" v="319" actId="1076"/>
        <pc:sldMkLst>
          <pc:docMk/>
          <pc:sldMk cId="2976871864" sldId="339"/>
        </pc:sldMkLst>
        <pc:spChg chg="add del mod">
          <ac:chgData name="Mark Zimmermann" userId="27fa454f-97d9-46ec-9fb3-fd9c22b9a524" providerId="ADAL" clId="{C56AF66A-6A01-BC41-BB01-240F2C7CA70E}" dt="2020-10-15T17:11:49.538" v="304"/>
          <ac:spMkLst>
            <pc:docMk/>
            <pc:sldMk cId="2976871864" sldId="339"/>
            <ac:spMk id="2" creationId="{E43D166F-5C1F-8C4D-AFF2-254C46F010F7}"/>
          </ac:spMkLst>
        </pc:spChg>
        <pc:spChg chg="mod">
          <ac:chgData name="Mark Zimmermann" userId="27fa454f-97d9-46ec-9fb3-fd9c22b9a524" providerId="ADAL" clId="{C56AF66A-6A01-BC41-BB01-240F2C7CA70E}" dt="2020-10-15T17:12:31.867" v="319" actId="1076"/>
          <ac:spMkLst>
            <pc:docMk/>
            <pc:sldMk cId="2976871864" sldId="339"/>
            <ac:spMk id="3" creationId="{624B6671-0671-8C48-ACD7-E53AA047B4C7}"/>
          </ac:spMkLst>
        </pc:spChg>
      </pc:sldChg>
      <pc:sldChg chg="modSp mod">
        <pc:chgData name="Mark Zimmermann" userId="27fa454f-97d9-46ec-9fb3-fd9c22b9a524" providerId="ADAL" clId="{C56AF66A-6A01-BC41-BB01-240F2C7CA70E}" dt="2020-11-10T17:20:05.184" v="326" actId="1076"/>
        <pc:sldMkLst>
          <pc:docMk/>
          <pc:sldMk cId="1366218097" sldId="340"/>
        </pc:sldMkLst>
        <pc:spChg chg="mod">
          <ac:chgData name="Mark Zimmermann" userId="27fa454f-97d9-46ec-9fb3-fd9c22b9a524" providerId="ADAL" clId="{C56AF66A-6A01-BC41-BB01-240F2C7CA70E}" dt="2020-11-10T17:20:05.184" v="326" actId="1076"/>
          <ac:spMkLst>
            <pc:docMk/>
            <pc:sldMk cId="1366218097" sldId="340"/>
            <ac:spMk id="3" creationId="{E48369E5-8B24-A54C-ADCE-BD3A0F9388C2}"/>
          </ac:spMkLst>
        </pc:spChg>
      </pc:sldChg>
      <pc:sldChg chg="addSp delSp modSp add mod">
        <pc:chgData name="Mark Zimmermann" userId="27fa454f-97d9-46ec-9fb3-fd9c22b9a524" providerId="ADAL" clId="{C56AF66A-6A01-BC41-BB01-240F2C7CA70E}" dt="2020-10-15T16:55:19.590" v="99" actId="255"/>
        <pc:sldMkLst>
          <pc:docMk/>
          <pc:sldMk cId="763107428" sldId="341"/>
        </pc:sldMkLst>
        <pc:spChg chg="mod">
          <ac:chgData name="Mark Zimmermann" userId="27fa454f-97d9-46ec-9fb3-fd9c22b9a524" providerId="ADAL" clId="{C56AF66A-6A01-BC41-BB01-240F2C7CA70E}" dt="2020-10-15T16:55:19.590" v="99" actId="255"/>
          <ac:spMkLst>
            <pc:docMk/>
            <pc:sldMk cId="763107428" sldId="341"/>
            <ac:spMk id="2" creationId="{F1E44DBE-D7E4-7647-8BE3-D504C267AC09}"/>
          </ac:spMkLst>
        </pc:spChg>
        <pc:spChg chg="add del mod">
          <ac:chgData name="Mark Zimmermann" userId="27fa454f-97d9-46ec-9fb3-fd9c22b9a524" providerId="ADAL" clId="{C56AF66A-6A01-BC41-BB01-240F2C7CA70E}" dt="2020-10-15T16:54:04.846" v="93"/>
          <ac:spMkLst>
            <pc:docMk/>
            <pc:sldMk cId="763107428" sldId="341"/>
            <ac:spMk id="3" creationId="{4F12A61C-F5C7-CB44-815D-E67075D1EC1B}"/>
          </ac:spMkLst>
        </pc:spChg>
      </pc:sldChg>
      <pc:sldChg chg="modSp add mod">
        <pc:chgData name="Mark Zimmermann" userId="27fa454f-97d9-46ec-9fb3-fd9c22b9a524" providerId="ADAL" clId="{C56AF66A-6A01-BC41-BB01-240F2C7CA70E}" dt="2020-10-15T17:10:04.251" v="291" actId="1076"/>
        <pc:sldMkLst>
          <pc:docMk/>
          <pc:sldMk cId="3628533989" sldId="342"/>
        </pc:sldMkLst>
        <pc:spChg chg="mod">
          <ac:chgData name="Mark Zimmermann" userId="27fa454f-97d9-46ec-9fb3-fd9c22b9a524" providerId="ADAL" clId="{C56AF66A-6A01-BC41-BB01-240F2C7CA70E}" dt="2020-10-15T17:10:04.251" v="291" actId="1076"/>
          <ac:spMkLst>
            <pc:docMk/>
            <pc:sldMk cId="3628533989" sldId="342"/>
            <ac:spMk id="6" creationId="{3A9605B5-F81F-3946-B0D5-305DCE9FC6B0}"/>
          </ac:spMkLst>
        </pc:spChg>
      </pc:sldChg>
      <pc:sldMasterChg chg="setBg addSldLayout delSldLayout modSldLayout">
        <pc:chgData name="Mark Zimmermann" userId="27fa454f-97d9-46ec-9fb3-fd9c22b9a524" providerId="ADAL" clId="{C56AF66A-6A01-BC41-BB01-240F2C7CA70E}" dt="2020-10-15T16:43:43.453" v="17"/>
        <pc:sldMasterMkLst>
          <pc:docMk/>
          <pc:sldMasterMk cId="1784970421" sldId="2147483696"/>
        </pc:sldMasterMkLst>
        <pc:sldLayoutChg chg="addSp delSp modSp">
          <pc:chgData name="Mark Zimmermann" userId="27fa454f-97d9-46ec-9fb3-fd9c22b9a524" providerId="ADAL" clId="{C56AF66A-6A01-BC41-BB01-240F2C7CA70E}" dt="2020-10-15T16:10:40.810" v="15"/>
          <pc:sldLayoutMkLst>
            <pc:docMk/>
            <pc:sldMasterMk cId="1784970421" sldId="2147483696"/>
            <pc:sldLayoutMk cId="14423682" sldId="2147483697"/>
          </pc:sldLayoutMkLst>
          <pc:spChg chg="del">
            <ac:chgData name="Mark Zimmermann" userId="27fa454f-97d9-46ec-9fb3-fd9c22b9a524" providerId="ADAL" clId="{C56AF66A-6A01-BC41-BB01-240F2C7CA70E}" dt="2020-10-15T16:10:07.885" v="11"/>
            <ac:spMkLst>
              <pc:docMk/>
              <pc:sldMasterMk cId="1784970421" sldId="2147483696"/>
              <pc:sldLayoutMk cId="14423682" sldId="2147483697"/>
              <ac:spMk id="4" creationId="{00000000-0000-0000-0000-000000000000}"/>
            </ac:spMkLst>
          </pc:spChg>
          <pc:spChg chg="del">
            <ac:chgData name="Mark Zimmermann" userId="27fa454f-97d9-46ec-9fb3-fd9c22b9a524" providerId="ADAL" clId="{C56AF66A-6A01-BC41-BB01-240F2C7CA70E}" dt="2020-10-15T16:10:07.885" v="11"/>
            <ac:spMkLst>
              <pc:docMk/>
              <pc:sldMasterMk cId="1784970421" sldId="2147483696"/>
              <pc:sldLayoutMk cId="14423682" sldId="2147483697"/>
              <ac:spMk id="5" creationId="{00000000-0000-0000-0000-000000000000}"/>
            </ac:spMkLst>
          </pc:spChg>
          <pc:spChg chg="del">
            <ac:chgData name="Mark Zimmermann" userId="27fa454f-97d9-46ec-9fb3-fd9c22b9a524" providerId="ADAL" clId="{C56AF66A-6A01-BC41-BB01-240F2C7CA70E}" dt="2020-10-15T16:10:07.885" v="11"/>
            <ac:spMkLst>
              <pc:docMk/>
              <pc:sldMasterMk cId="1784970421" sldId="2147483696"/>
              <pc:sldLayoutMk cId="14423682" sldId="2147483697"/>
              <ac:spMk id="6" creationId="{00000000-0000-0000-0000-000000000000}"/>
            </ac:spMkLst>
          </pc:spChg>
          <pc:spChg chg="add del mod">
            <ac:chgData name="Mark Zimmermann" userId="27fa454f-97d9-46ec-9fb3-fd9c22b9a524" providerId="ADAL" clId="{C56AF66A-6A01-BC41-BB01-240F2C7CA70E}" dt="2020-10-15T16:10:40.810" v="15"/>
            <ac:spMkLst>
              <pc:docMk/>
              <pc:sldMasterMk cId="1784970421" sldId="2147483696"/>
              <pc:sldLayoutMk cId="14423682" sldId="2147483697"/>
              <ac:spMk id="7" creationId="{55611CAD-0F12-3D40-A628-68A70703DC9E}"/>
            </ac:spMkLst>
          </pc:spChg>
          <pc:spChg chg="add del mod">
            <ac:chgData name="Mark Zimmermann" userId="27fa454f-97d9-46ec-9fb3-fd9c22b9a524" providerId="ADAL" clId="{C56AF66A-6A01-BC41-BB01-240F2C7CA70E}" dt="2020-10-15T16:10:40.810" v="15"/>
            <ac:spMkLst>
              <pc:docMk/>
              <pc:sldMasterMk cId="1784970421" sldId="2147483696"/>
              <pc:sldLayoutMk cId="14423682" sldId="2147483697"/>
              <ac:spMk id="8" creationId="{215D782B-0069-154A-A065-343E7243CB0D}"/>
            </ac:spMkLst>
          </pc:spChg>
          <pc:spChg chg="add del mod">
            <ac:chgData name="Mark Zimmermann" userId="27fa454f-97d9-46ec-9fb3-fd9c22b9a524" providerId="ADAL" clId="{C56AF66A-6A01-BC41-BB01-240F2C7CA70E}" dt="2020-10-15T16:10:40.810" v="15"/>
            <ac:spMkLst>
              <pc:docMk/>
              <pc:sldMasterMk cId="1784970421" sldId="2147483696"/>
              <pc:sldLayoutMk cId="14423682" sldId="2147483697"/>
              <ac:spMk id="9" creationId="{387C42EC-EAFB-764E-8CF2-A66F0C5E57FA}"/>
            </ac:spMkLst>
          </pc:spChg>
        </pc:sldLayoutChg>
        <pc:sldLayoutChg chg="new del mod">
          <pc:chgData name="Mark Zimmermann" userId="27fa454f-97d9-46ec-9fb3-fd9c22b9a524" providerId="ADAL" clId="{C56AF66A-6A01-BC41-BB01-240F2C7CA70E}" dt="2020-10-15T16:10:33.386" v="14" actId="11236"/>
          <pc:sldLayoutMkLst>
            <pc:docMk/>
            <pc:sldMasterMk cId="1784970421" sldId="2147483696"/>
            <pc:sldLayoutMk cId="417465798" sldId="2147483708"/>
          </pc:sldLayoutMkLst>
        </pc:sldLayoutChg>
      </pc:sldMasterChg>
    </pc:docChg>
  </pc:docChgLst>
  <pc:docChgLst>
    <pc:chgData name="Mark Zimmermann" userId="27fa454f-97d9-46ec-9fb3-fd9c22b9a524" providerId="ADAL" clId="{3DD91579-D878-CE46-A712-8975FA874890}"/>
    <pc:docChg chg="custSel addSld delSld modSld">
      <pc:chgData name="Mark Zimmermann" userId="27fa454f-97d9-46ec-9fb3-fd9c22b9a524" providerId="ADAL" clId="{3DD91579-D878-CE46-A712-8975FA874890}" dt="2023-06-13T15:11:29.995" v="400" actId="1076"/>
      <pc:docMkLst>
        <pc:docMk/>
      </pc:docMkLst>
      <pc:sldChg chg="modSp mod setBg">
        <pc:chgData name="Mark Zimmermann" userId="27fa454f-97d9-46ec-9fb3-fd9c22b9a524" providerId="ADAL" clId="{3DD91579-D878-CE46-A712-8975FA874890}" dt="2023-06-12T22:04:40.271" v="390" actId="20577"/>
        <pc:sldMkLst>
          <pc:docMk/>
          <pc:sldMk cId="1366218097" sldId="340"/>
        </pc:sldMkLst>
        <pc:spChg chg="mod">
          <ac:chgData name="Mark Zimmermann" userId="27fa454f-97d9-46ec-9fb3-fd9c22b9a524" providerId="ADAL" clId="{3DD91579-D878-CE46-A712-8975FA874890}" dt="2023-06-12T22:04:40.271" v="390" actId="20577"/>
          <ac:spMkLst>
            <pc:docMk/>
            <pc:sldMk cId="1366218097" sldId="340"/>
            <ac:spMk id="3" creationId="{E48369E5-8B24-A54C-ADCE-BD3A0F9388C2}"/>
          </ac:spMkLst>
        </pc:spChg>
      </pc:sldChg>
      <pc:sldChg chg="modSp mod setBg">
        <pc:chgData name="Mark Zimmermann" userId="27fa454f-97d9-46ec-9fb3-fd9c22b9a524" providerId="ADAL" clId="{3DD91579-D878-CE46-A712-8975FA874890}" dt="2023-06-12T20:31:20.339" v="7"/>
        <pc:sldMkLst>
          <pc:docMk/>
          <pc:sldMk cId="763107428" sldId="341"/>
        </pc:sldMkLst>
        <pc:spChg chg="mod">
          <ac:chgData name="Mark Zimmermann" userId="27fa454f-97d9-46ec-9fb3-fd9c22b9a524" providerId="ADAL" clId="{3DD91579-D878-CE46-A712-8975FA874890}" dt="2023-06-12T20:31:06.833" v="5" actId="20577"/>
          <ac:spMkLst>
            <pc:docMk/>
            <pc:sldMk cId="763107428" sldId="341"/>
            <ac:spMk id="2" creationId="{F1E44DBE-D7E4-7647-8BE3-D504C267AC09}"/>
          </ac:spMkLst>
        </pc:spChg>
      </pc:sldChg>
      <pc:sldChg chg="setBg">
        <pc:chgData name="Mark Zimmermann" userId="27fa454f-97d9-46ec-9fb3-fd9c22b9a524" providerId="ADAL" clId="{3DD91579-D878-CE46-A712-8975FA874890}" dt="2023-06-12T20:30:18.421" v="1"/>
        <pc:sldMkLst>
          <pc:docMk/>
          <pc:sldMk cId="1326427633" sldId="351"/>
        </pc:sldMkLst>
      </pc:sldChg>
      <pc:sldChg chg="modSp add mod">
        <pc:chgData name="Mark Zimmermann" userId="27fa454f-97d9-46ec-9fb3-fd9c22b9a524" providerId="ADAL" clId="{3DD91579-D878-CE46-A712-8975FA874890}" dt="2023-06-12T20:35:32.656" v="54" actId="1076"/>
        <pc:sldMkLst>
          <pc:docMk/>
          <pc:sldMk cId="2331119031" sldId="352"/>
        </pc:sldMkLst>
        <pc:spChg chg="mod">
          <ac:chgData name="Mark Zimmermann" userId="27fa454f-97d9-46ec-9fb3-fd9c22b9a524" providerId="ADAL" clId="{3DD91579-D878-CE46-A712-8975FA874890}" dt="2023-06-12T20:35:32.656" v="54" actId="1076"/>
          <ac:spMkLst>
            <pc:docMk/>
            <pc:sldMk cId="2331119031" sldId="352"/>
            <ac:spMk id="2" creationId="{F1E44DBE-D7E4-7647-8BE3-D504C267AC09}"/>
          </ac:spMkLst>
        </pc:spChg>
      </pc:sldChg>
      <pc:sldChg chg="del">
        <pc:chgData name="Mark Zimmermann" userId="27fa454f-97d9-46ec-9fb3-fd9c22b9a524" providerId="ADAL" clId="{3DD91579-D878-CE46-A712-8975FA874890}" dt="2023-06-12T20:34:12.233" v="8" actId="2696"/>
        <pc:sldMkLst>
          <pc:docMk/>
          <pc:sldMk cId="2665559894" sldId="352"/>
        </pc:sldMkLst>
      </pc:sldChg>
      <pc:sldChg chg="addSp delSp modSp add mod">
        <pc:chgData name="Mark Zimmermann" userId="27fa454f-97d9-46ec-9fb3-fd9c22b9a524" providerId="ADAL" clId="{3DD91579-D878-CE46-A712-8975FA874890}" dt="2023-06-12T21:39:06.039" v="89" actId="20577"/>
        <pc:sldMkLst>
          <pc:docMk/>
          <pc:sldMk cId="202579569" sldId="353"/>
        </pc:sldMkLst>
        <pc:spChg chg="mod">
          <ac:chgData name="Mark Zimmermann" userId="27fa454f-97d9-46ec-9fb3-fd9c22b9a524" providerId="ADAL" clId="{3DD91579-D878-CE46-A712-8975FA874890}" dt="2023-06-12T21:39:06.039" v="89" actId="20577"/>
          <ac:spMkLst>
            <pc:docMk/>
            <pc:sldMk cId="202579569" sldId="353"/>
            <ac:spMk id="2" creationId="{F1E44DBE-D7E4-7647-8BE3-D504C267AC09}"/>
          </ac:spMkLst>
        </pc:spChg>
        <pc:picChg chg="add del">
          <ac:chgData name="Mark Zimmermann" userId="27fa454f-97d9-46ec-9fb3-fd9c22b9a524" providerId="ADAL" clId="{3DD91579-D878-CE46-A712-8975FA874890}" dt="2023-06-12T21:03:47.192" v="57"/>
          <ac:picMkLst>
            <pc:docMk/>
            <pc:sldMk cId="202579569" sldId="353"/>
            <ac:picMk id="1026" creationId="{0D30CDC2-671C-05D4-F553-879658C5567D}"/>
          </ac:picMkLst>
        </pc:picChg>
      </pc:sldChg>
      <pc:sldChg chg="del">
        <pc:chgData name="Mark Zimmermann" userId="27fa454f-97d9-46ec-9fb3-fd9c22b9a524" providerId="ADAL" clId="{3DD91579-D878-CE46-A712-8975FA874890}" dt="2023-06-12T20:34:12.264" v="37" actId="2696"/>
        <pc:sldMkLst>
          <pc:docMk/>
          <pc:sldMk cId="2776055374" sldId="353"/>
        </pc:sldMkLst>
      </pc:sldChg>
      <pc:sldChg chg="modSp add mod">
        <pc:chgData name="Mark Zimmermann" userId="27fa454f-97d9-46ec-9fb3-fd9c22b9a524" providerId="ADAL" clId="{3DD91579-D878-CE46-A712-8975FA874890}" dt="2023-06-12T21:40:12.898" v="95" actId="21"/>
        <pc:sldMkLst>
          <pc:docMk/>
          <pc:sldMk cId="2734743627" sldId="354"/>
        </pc:sldMkLst>
        <pc:spChg chg="mod">
          <ac:chgData name="Mark Zimmermann" userId="27fa454f-97d9-46ec-9fb3-fd9c22b9a524" providerId="ADAL" clId="{3DD91579-D878-CE46-A712-8975FA874890}" dt="2023-06-12T21:40:12.898" v="95" actId="21"/>
          <ac:spMkLst>
            <pc:docMk/>
            <pc:sldMk cId="2734743627" sldId="354"/>
            <ac:spMk id="2" creationId="{F1E44DBE-D7E4-7647-8BE3-D504C267AC09}"/>
          </ac:spMkLst>
        </pc:spChg>
      </pc:sldChg>
      <pc:sldChg chg="del">
        <pc:chgData name="Mark Zimmermann" userId="27fa454f-97d9-46ec-9fb3-fd9c22b9a524" providerId="ADAL" clId="{3DD91579-D878-CE46-A712-8975FA874890}" dt="2023-06-12T20:34:12.248" v="20" actId="2696"/>
        <pc:sldMkLst>
          <pc:docMk/>
          <pc:sldMk cId="3655334721" sldId="354"/>
        </pc:sldMkLst>
      </pc:sldChg>
      <pc:sldChg chg="del">
        <pc:chgData name="Mark Zimmermann" userId="27fa454f-97d9-46ec-9fb3-fd9c22b9a524" providerId="ADAL" clId="{3DD91579-D878-CE46-A712-8975FA874890}" dt="2023-06-12T20:34:12.258" v="33" actId="2696"/>
        <pc:sldMkLst>
          <pc:docMk/>
          <pc:sldMk cId="1995727207" sldId="355"/>
        </pc:sldMkLst>
      </pc:sldChg>
      <pc:sldChg chg="modSp add mod">
        <pc:chgData name="Mark Zimmermann" userId="27fa454f-97d9-46ec-9fb3-fd9c22b9a524" providerId="ADAL" clId="{3DD91579-D878-CE46-A712-8975FA874890}" dt="2023-06-12T21:40:57.600" v="106" actId="1076"/>
        <pc:sldMkLst>
          <pc:docMk/>
          <pc:sldMk cId="3995452982" sldId="355"/>
        </pc:sldMkLst>
        <pc:spChg chg="mod">
          <ac:chgData name="Mark Zimmermann" userId="27fa454f-97d9-46ec-9fb3-fd9c22b9a524" providerId="ADAL" clId="{3DD91579-D878-CE46-A712-8975FA874890}" dt="2023-06-12T21:40:57.600" v="106" actId="1076"/>
          <ac:spMkLst>
            <pc:docMk/>
            <pc:sldMk cId="3995452982" sldId="355"/>
            <ac:spMk id="2" creationId="{F1E44DBE-D7E4-7647-8BE3-D504C267AC09}"/>
          </ac:spMkLst>
        </pc:spChg>
      </pc:sldChg>
      <pc:sldChg chg="del">
        <pc:chgData name="Mark Zimmermann" userId="27fa454f-97d9-46ec-9fb3-fd9c22b9a524" providerId="ADAL" clId="{3DD91579-D878-CE46-A712-8975FA874890}" dt="2023-06-12T20:34:12.252" v="25" actId="2696"/>
        <pc:sldMkLst>
          <pc:docMk/>
          <pc:sldMk cId="415274247" sldId="356"/>
        </pc:sldMkLst>
      </pc:sldChg>
      <pc:sldChg chg="modSp add mod">
        <pc:chgData name="Mark Zimmermann" userId="27fa454f-97d9-46ec-9fb3-fd9c22b9a524" providerId="ADAL" clId="{3DD91579-D878-CE46-A712-8975FA874890}" dt="2023-06-12T21:42:27.876" v="123" actId="20577"/>
        <pc:sldMkLst>
          <pc:docMk/>
          <pc:sldMk cId="3450808560" sldId="356"/>
        </pc:sldMkLst>
        <pc:spChg chg="mod">
          <ac:chgData name="Mark Zimmermann" userId="27fa454f-97d9-46ec-9fb3-fd9c22b9a524" providerId="ADAL" clId="{3DD91579-D878-CE46-A712-8975FA874890}" dt="2023-06-12T21:42:27.876" v="123" actId="20577"/>
          <ac:spMkLst>
            <pc:docMk/>
            <pc:sldMk cId="3450808560" sldId="356"/>
            <ac:spMk id="2" creationId="{F1E44DBE-D7E4-7647-8BE3-D504C267AC09}"/>
          </ac:spMkLst>
        </pc:spChg>
      </pc:sldChg>
      <pc:sldChg chg="modSp add mod">
        <pc:chgData name="Mark Zimmermann" userId="27fa454f-97d9-46ec-9fb3-fd9c22b9a524" providerId="ADAL" clId="{3DD91579-D878-CE46-A712-8975FA874890}" dt="2023-06-12T21:44:28.299" v="150" actId="1076"/>
        <pc:sldMkLst>
          <pc:docMk/>
          <pc:sldMk cId="3306197683" sldId="357"/>
        </pc:sldMkLst>
        <pc:spChg chg="mod">
          <ac:chgData name="Mark Zimmermann" userId="27fa454f-97d9-46ec-9fb3-fd9c22b9a524" providerId="ADAL" clId="{3DD91579-D878-CE46-A712-8975FA874890}" dt="2023-06-12T21:44:28.299" v="150" actId="1076"/>
          <ac:spMkLst>
            <pc:docMk/>
            <pc:sldMk cId="3306197683" sldId="357"/>
            <ac:spMk id="2" creationId="{F1E44DBE-D7E4-7647-8BE3-D504C267AC09}"/>
          </ac:spMkLst>
        </pc:spChg>
      </pc:sldChg>
      <pc:sldChg chg="del">
        <pc:chgData name="Mark Zimmermann" userId="27fa454f-97d9-46ec-9fb3-fd9c22b9a524" providerId="ADAL" clId="{3DD91579-D878-CE46-A712-8975FA874890}" dt="2023-06-12T20:34:12.245" v="18" actId="2696"/>
        <pc:sldMkLst>
          <pc:docMk/>
          <pc:sldMk cId="4185230519" sldId="357"/>
        </pc:sldMkLst>
      </pc:sldChg>
      <pc:sldChg chg="modSp add mod">
        <pc:chgData name="Mark Zimmermann" userId="27fa454f-97d9-46ec-9fb3-fd9c22b9a524" providerId="ADAL" clId="{3DD91579-D878-CE46-A712-8975FA874890}" dt="2023-06-12T21:45:11.629" v="165" actId="1076"/>
        <pc:sldMkLst>
          <pc:docMk/>
          <pc:sldMk cId="1214351062" sldId="358"/>
        </pc:sldMkLst>
        <pc:spChg chg="mod">
          <ac:chgData name="Mark Zimmermann" userId="27fa454f-97d9-46ec-9fb3-fd9c22b9a524" providerId="ADAL" clId="{3DD91579-D878-CE46-A712-8975FA874890}" dt="2023-06-12T21:45:11.629" v="165" actId="1076"/>
          <ac:spMkLst>
            <pc:docMk/>
            <pc:sldMk cId="1214351062" sldId="358"/>
            <ac:spMk id="2" creationId="{F1E44DBE-D7E4-7647-8BE3-D504C267AC09}"/>
          </ac:spMkLst>
        </pc:spChg>
      </pc:sldChg>
      <pc:sldChg chg="del">
        <pc:chgData name="Mark Zimmermann" userId="27fa454f-97d9-46ec-9fb3-fd9c22b9a524" providerId="ADAL" clId="{3DD91579-D878-CE46-A712-8975FA874890}" dt="2023-06-12T20:34:12.257" v="31" actId="2696"/>
        <pc:sldMkLst>
          <pc:docMk/>
          <pc:sldMk cId="2846040636" sldId="358"/>
        </pc:sldMkLst>
      </pc:sldChg>
      <pc:sldChg chg="del">
        <pc:chgData name="Mark Zimmermann" userId="27fa454f-97d9-46ec-9fb3-fd9c22b9a524" providerId="ADAL" clId="{3DD91579-D878-CE46-A712-8975FA874890}" dt="2023-06-12T20:34:12.255" v="29" actId="2696"/>
        <pc:sldMkLst>
          <pc:docMk/>
          <pc:sldMk cId="331551160" sldId="359"/>
        </pc:sldMkLst>
      </pc:sldChg>
      <pc:sldChg chg="modSp add mod">
        <pc:chgData name="Mark Zimmermann" userId="27fa454f-97d9-46ec-9fb3-fd9c22b9a524" providerId="ADAL" clId="{3DD91579-D878-CE46-A712-8975FA874890}" dt="2023-06-12T21:46:08.853" v="174" actId="21"/>
        <pc:sldMkLst>
          <pc:docMk/>
          <pc:sldMk cId="1216008263" sldId="359"/>
        </pc:sldMkLst>
        <pc:spChg chg="mod">
          <ac:chgData name="Mark Zimmermann" userId="27fa454f-97d9-46ec-9fb3-fd9c22b9a524" providerId="ADAL" clId="{3DD91579-D878-CE46-A712-8975FA874890}" dt="2023-06-12T21:46:08.853" v="174" actId="21"/>
          <ac:spMkLst>
            <pc:docMk/>
            <pc:sldMk cId="1216008263" sldId="359"/>
            <ac:spMk id="2" creationId="{F1E44DBE-D7E4-7647-8BE3-D504C267AC09}"/>
          </ac:spMkLst>
        </pc:spChg>
      </pc:sldChg>
      <pc:sldChg chg="modSp add mod">
        <pc:chgData name="Mark Zimmermann" userId="27fa454f-97d9-46ec-9fb3-fd9c22b9a524" providerId="ADAL" clId="{3DD91579-D878-CE46-A712-8975FA874890}" dt="2023-06-12T21:46:57.330" v="184" actId="1076"/>
        <pc:sldMkLst>
          <pc:docMk/>
          <pc:sldMk cId="546285423" sldId="360"/>
        </pc:sldMkLst>
        <pc:spChg chg="mod">
          <ac:chgData name="Mark Zimmermann" userId="27fa454f-97d9-46ec-9fb3-fd9c22b9a524" providerId="ADAL" clId="{3DD91579-D878-CE46-A712-8975FA874890}" dt="2023-06-12T21:46:57.330" v="184" actId="1076"/>
          <ac:spMkLst>
            <pc:docMk/>
            <pc:sldMk cId="546285423" sldId="360"/>
            <ac:spMk id="2" creationId="{F1E44DBE-D7E4-7647-8BE3-D504C267AC09}"/>
          </ac:spMkLst>
        </pc:spChg>
      </pc:sldChg>
      <pc:sldChg chg="del">
        <pc:chgData name="Mark Zimmermann" userId="27fa454f-97d9-46ec-9fb3-fd9c22b9a524" providerId="ADAL" clId="{3DD91579-D878-CE46-A712-8975FA874890}" dt="2023-06-12T20:34:12.240" v="13" actId="2696"/>
        <pc:sldMkLst>
          <pc:docMk/>
          <pc:sldMk cId="2621896707" sldId="360"/>
        </pc:sldMkLst>
      </pc:sldChg>
      <pc:sldChg chg="modSp add mod">
        <pc:chgData name="Mark Zimmermann" userId="27fa454f-97d9-46ec-9fb3-fd9c22b9a524" providerId="ADAL" clId="{3DD91579-D878-CE46-A712-8975FA874890}" dt="2023-06-13T15:10:52.638" v="393" actId="1076"/>
        <pc:sldMkLst>
          <pc:docMk/>
          <pc:sldMk cId="4018120068" sldId="361"/>
        </pc:sldMkLst>
        <pc:spChg chg="mod">
          <ac:chgData name="Mark Zimmermann" userId="27fa454f-97d9-46ec-9fb3-fd9c22b9a524" providerId="ADAL" clId="{3DD91579-D878-CE46-A712-8975FA874890}" dt="2023-06-13T15:10:52.638" v="393" actId="1076"/>
          <ac:spMkLst>
            <pc:docMk/>
            <pc:sldMk cId="4018120068" sldId="361"/>
            <ac:spMk id="2" creationId="{F1E44DBE-D7E4-7647-8BE3-D504C267AC09}"/>
          </ac:spMkLst>
        </pc:spChg>
      </pc:sldChg>
      <pc:sldChg chg="del">
        <pc:chgData name="Mark Zimmermann" userId="27fa454f-97d9-46ec-9fb3-fd9c22b9a524" providerId="ADAL" clId="{3DD91579-D878-CE46-A712-8975FA874890}" dt="2023-06-12T20:34:12.259" v="34" actId="2696"/>
        <pc:sldMkLst>
          <pc:docMk/>
          <pc:sldMk cId="4237289614" sldId="361"/>
        </pc:sldMkLst>
      </pc:sldChg>
      <pc:sldChg chg="modSp add mod">
        <pc:chgData name="Mark Zimmermann" userId="27fa454f-97d9-46ec-9fb3-fd9c22b9a524" providerId="ADAL" clId="{3DD91579-D878-CE46-A712-8975FA874890}" dt="2023-06-13T15:11:15.998" v="397" actId="1076"/>
        <pc:sldMkLst>
          <pc:docMk/>
          <pc:sldMk cId="1333426726" sldId="362"/>
        </pc:sldMkLst>
        <pc:spChg chg="mod">
          <ac:chgData name="Mark Zimmermann" userId="27fa454f-97d9-46ec-9fb3-fd9c22b9a524" providerId="ADAL" clId="{3DD91579-D878-CE46-A712-8975FA874890}" dt="2023-06-13T15:11:15.998" v="397" actId="1076"/>
          <ac:spMkLst>
            <pc:docMk/>
            <pc:sldMk cId="1333426726" sldId="362"/>
            <ac:spMk id="2" creationId="{F1E44DBE-D7E4-7647-8BE3-D504C267AC09}"/>
          </ac:spMkLst>
        </pc:spChg>
      </pc:sldChg>
      <pc:sldChg chg="del">
        <pc:chgData name="Mark Zimmermann" userId="27fa454f-97d9-46ec-9fb3-fd9c22b9a524" providerId="ADAL" clId="{3DD91579-D878-CE46-A712-8975FA874890}" dt="2023-06-12T20:34:12.254" v="28" actId="2696"/>
        <pc:sldMkLst>
          <pc:docMk/>
          <pc:sldMk cId="3689661270" sldId="362"/>
        </pc:sldMkLst>
      </pc:sldChg>
      <pc:sldChg chg="modSp add mod">
        <pc:chgData name="Mark Zimmermann" userId="27fa454f-97d9-46ec-9fb3-fd9c22b9a524" providerId="ADAL" clId="{3DD91579-D878-CE46-A712-8975FA874890}" dt="2023-06-12T21:48:51.362" v="212" actId="1076"/>
        <pc:sldMkLst>
          <pc:docMk/>
          <pc:sldMk cId="681256093" sldId="363"/>
        </pc:sldMkLst>
        <pc:spChg chg="mod">
          <ac:chgData name="Mark Zimmermann" userId="27fa454f-97d9-46ec-9fb3-fd9c22b9a524" providerId="ADAL" clId="{3DD91579-D878-CE46-A712-8975FA874890}" dt="2023-06-12T21:48:51.362" v="212" actId="1076"/>
          <ac:spMkLst>
            <pc:docMk/>
            <pc:sldMk cId="681256093" sldId="363"/>
            <ac:spMk id="2" creationId="{F1E44DBE-D7E4-7647-8BE3-D504C267AC09}"/>
          </ac:spMkLst>
        </pc:spChg>
      </pc:sldChg>
      <pc:sldChg chg="del">
        <pc:chgData name="Mark Zimmermann" userId="27fa454f-97d9-46ec-9fb3-fd9c22b9a524" providerId="ADAL" clId="{3DD91579-D878-CE46-A712-8975FA874890}" dt="2023-06-12T20:34:12.239" v="12" actId="2696"/>
        <pc:sldMkLst>
          <pc:docMk/>
          <pc:sldMk cId="2035146806" sldId="363"/>
        </pc:sldMkLst>
      </pc:sldChg>
      <pc:sldChg chg="del">
        <pc:chgData name="Mark Zimmermann" userId="27fa454f-97d9-46ec-9fb3-fd9c22b9a524" providerId="ADAL" clId="{3DD91579-D878-CE46-A712-8975FA874890}" dt="2023-06-12T20:34:12.249" v="22" actId="2696"/>
        <pc:sldMkLst>
          <pc:docMk/>
          <pc:sldMk cId="325147166" sldId="364"/>
        </pc:sldMkLst>
      </pc:sldChg>
      <pc:sldChg chg="modSp add mod">
        <pc:chgData name="Mark Zimmermann" userId="27fa454f-97d9-46ec-9fb3-fd9c22b9a524" providerId="ADAL" clId="{3DD91579-D878-CE46-A712-8975FA874890}" dt="2023-06-12T21:49:06.860" v="230" actId="20577"/>
        <pc:sldMkLst>
          <pc:docMk/>
          <pc:sldMk cId="4129506345" sldId="364"/>
        </pc:sldMkLst>
        <pc:spChg chg="mod">
          <ac:chgData name="Mark Zimmermann" userId="27fa454f-97d9-46ec-9fb3-fd9c22b9a524" providerId="ADAL" clId="{3DD91579-D878-CE46-A712-8975FA874890}" dt="2023-06-12T21:49:06.860" v="230" actId="20577"/>
          <ac:spMkLst>
            <pc:docMk/>
            <pc:sldMk cId="4129506345" sldId="364"/>
            <ac:spMk id="2" creationId="{F1E44DBE-D7E4-7647-8BE3-D504C267AC09}"/>
          </ac:spMkLst>
        </pc:spChg>
      </pc:sldChg>
      <pc:sldChg chg="modSp add mod">
        <pc:chgData name="Mark Zimmermann" userId="27fa454f-97d9-46ec-9fb3-fd9c22b9a524" providerId="ADAL" clId="{3DD91579-D878-CE46-A712-8975FA874890}" dt="2023-06-12T21:49:48.844" v="240" actId="2711"/>
        <pc:sldMkLst>
          <pc:docMk/>
          <pc:sldMk cId="1120596972" sldId="365"/>
        </pc:sldMkLst>
        <pc:spChg chg="mod">
          <ac:chgData name="Mark Zimmermann" userId="27fa454f-97d9-46ec-9fb3-fd9c22b9a524" providerId="ADAL" clId="{3DD91579-D878-CE46-A712-8975FA874890}" dt="2023-06-12T21:49:48.844" v="240" actId="2711"/>
          <ac:spMkLst>
            <pc:docMk/>
            <pc:sldMk cId="1120596972" sldId="365"/>
            <ac:spMk id="2" creationId="{F1E44DBE-D7E4-7647-8BE3-D504C267AC09}"/>
          </ac:spMkLst>
        </pc:spChg>
      </pc:sldChg>
      <pc:sldChg chg="del">
        <pc:chgData name="Mark Zimmermann" userId="27fa454f-97d9-46ec-9fb3-fd9c22b9a524" providerId="ADAL" clId="{3DD91579-D878-CE46-A712-8975FA874890}" dt="2023-06-12T20:34:12.242" v="15" actId="2696"/>
        <pc:sldMkLst>
          <pc:docMk/>
          <pc:sldMk cId="3833867865" sldId="365"/>
        </pc:sldMkLst>
      </pc:sldChg>
      <pc:sldChg chg="modSp add mod">
        <pc:chgData name="Mark Zimmermann" userId="27fa454f-97d9-46ec-9fb3-fd9c22b9a524" providerId="ADAL" clId="{3DD91579-D878-CE46-A712-8975FA874890}" dt="2023-06-12T21:50:30.671" v="249" actId="20577"/>
        <pc:sldMkLst>
          <pc:docMk/>
          <pc:sldMk cId="2560512416" sldId="366"/>
        </pc:sldMkLst>
        <pc:spChg chg="mod">
          <ac:chgData name="Mark Zimmermann" userId="27fa454f-97d9-46ec-9fb3-fd9c22b9a524" providerId="ADAL" clId="{3DD91579-D878-CE46-A712-8975FA874890}" dt="2023-06-12T21:50:30.671" v="249" actId="20577"/>
          <ac:spMkLst>
            <pc:docMk/>
            <pc:sldMk cId="2560512416" sldId="366"/>
            <ac:spMk id="2" creationId="{F1E44DBE-D7E4-7647-8BE3-D504C267AC09}"/>
          </ac:spMkLst>
        </pc:spChg>
      </pc:sldChg>
      <pc:sldChg chg="del">
        <pc:chgData name="Mark Zimmermann" userId="27fa454f-97d9-46ec-9fb3-fd9c22b9a524" providerId="ADAL" clId="{3DD91579-D878-CE46-A712-8975FA874890}" dt="2023-06-12T20:34:12.244" v="17" actId="2696"/>
        <pc:sldMkLst>
          <pc:docMk/>
          <pc:sldMk cId="3873215339" sldId="366"/>
        </pc:sldMkLst>
      </pc:sldChg>
      <pc:sldChg chg="del">
        <pc:chgData name="Mark Zimmermann" userId="27fa454f-97d9-46ec-9fb3-fd9c22b9a524" providerId="ADAL" clId="{3DD91579-D878-CE46-A712-8975FA874890}" dt="2023-06-12T20:34:12.248" v="21" actId="2696"/>
        <pc:sldMkLst>
          <pc:docMk/>
          <pc:sldMk cId="2315320954" sldId="367"/>
        </pc:sldMkLst>
      </pc:sldChg>
      <pc:sldChg chg="modSp add mod">
        <pc:chgData name="Mark Zimmermann" userId="27fa454f-97d9-46ec-9fb3-fd9c22b9a524" providerId="ADAL" clId="{3DD91579-D878-CE46-A712-8975FA874890}" dt="2023-06-12T21:51:06.302" v="260" actId="20577"/>
        <pc:sldMkLst>
          <pc:docMk/>
          <pc:sldMk cId="3260139628" sldId="367"/>
        </pc:sldMkLst>
        <pc:spChg chg="mod">
          <ac:chgData name="Mark Zimmermann" userId="27fa454f-97d9-46ec-9fb3-fd9c22b9a524" providerId="ADAL" clId="{3DD91579-D878-CE46-A712-8975FA874890}" dt="2023-06-12T21:51:06.302" v="260" actId="20577"/>
          <ac:spMkLst>
            <pc:docMk/>
            <pc:sldMk cId="3260139628" sldId="367"/>
            <ac:spMk id="2" creationId="{F1E44DBE-D7E4-7647-8BE3-D504C267AC09}"/>
          </ac:spMkLst>
        </pc:spChg>
      </pc:sldChg>
      <pc:sldChg chg="del">
        <pc:chgData name="Mark Zimmermann" userId="27fa454f-97d9-46ec-9fb3-fd9c22b9a524" providerId="ADAL" clId="{3DD91579-D878-CE46-A712-8975FA874890}" dt="2023-06-12T20:34:12.251" v="24" actId="2696"/>
        <pc:sldMkLst>
          <pc:docMk/>
          <pc:sldMk cId="3669964197" sldId="368"/>
        </pc:sldMkLst>
      </pc:sldChg>
      <pc:sldChg chg="modSp add mod">
        <pc:chgData name="Mark Zimmermann" userId="27fa454f-97d9-46ec-9fb3-fd9c22b9a524" providerId="ADAL" clId="{3DD91579-D878-CE46-A712-8975FA874890}" dt="2023-06-12T21:52:02.471" v="266" actId="1076"/>
        <pc:sldMkLst>
          <pc:docMk/>
          <pc:sldMk cId="3805281716" sldId="368"/>
        </pc:sldMkLst>
        <pc:spChg chg="mod">
          <ac:chgData name="Mark Zimmermann" userId="27fa454f-97d9-46ec-9fb3-fd9c22b9a524" providerId="ADAL" clId="{3DD91579-D878-CE46-A712-8975FA874890}" dt="2023-06-12T21:52:02.471" v="266" actId="1076"/>
          <ac:spMkLst>
            <pc:docMk/>
            <pc:sldMk cId="3805281716" sldId="368"/>
            <ac:spMk id="2" creationId="{F1E44DBE-D7E4-7647-8BE3-D504C267AC09}"/>
          </ac:spMkLst>
        </pc:spChg>
      </pc:sldChg>
      <pc:sldChg chg="del">
        <pc:chgData name="Mark Zimmermann" userId="27fa454f-97d9-46ec-9fb3-fd9c22b9a524" providerId="ADAL" clId="{3DD91579-D878-CE46-A712-8975FA874890}" dt="2023-06-12T20:34:12.238" v="11" actId="2696"/>
        <pc:sldMkLst>
          <pc:docMk/>
          <pc:sldMk cId="366562656" sldId="369"/>
        </pc:sldMkLst>
      </pc:sldChg>
      <pc:sldChg chg="modSp add mod">
        <pc:chgData name="Mark Zimmermann" userId="27fa454f-97d9-46ec-9fb3-fd9c22b9a524" providerId="ADAL" clId="{3DD91579-D878-CE46-A712-8975FA874890}" dt="2023-06-12T21:52:18.458" v="269" actId="21"/>
        <pc:sldMkLst>
          <pc:docMk/>
          <pc:sldMk cId="1848716382" sldId="369"/>
        </pc:sldMkLst>
        <pc:spChg chg="mod">
          <ac:chgData name="Mark Zimmermann" userId="27fa454f-97d9-46ec-9fb3-fd9c22b9a524" providerId="ADAL" clId="{3DD91579-D878-CE46-A712-8975FA874890}" dt="2023-06-12T21:52:18.458" v="269" actId="21"/>
          <ac:spMkLst>
            <pc:docMk/>
            <pc:sldMk cId="1848716382" sldId="369"/>
            <ac:spMk id="2" creationId="{F1E44DBE-D7E4-7647-8BE3-D504C267AC09}"/>
          </ac:spMkLst>
        </pc:spChg>
      </pc:sldChg>
      <pc:sldChg chg="modSp add mod">
        <pc:chgData name="Mark Zimmermann" userId="27fa454f-97d9-46ec-9fb3-fd9c22b9a524" providerId="ADAL" clId="{3DD91579-D878-CE46-A712-8975FA874890}" dt="2023-06-12T21:52:44.447" v="273" actId="20577"/>
        <pc:sldMkLst>
          <pc:docMk/>
          <pc:sldMk cId="1604100607" sldId="370"/>
        </pc:sldMkLst>
        <pc:spChg chg="mod">
          <ac:chgData name="Mark Zimmermann" userId="27fa454f-97d9-46ec-9fb3-fd9c22b9a524" providerId="ADAL" clId="{3DD91579-D878-CE46-A712-8975FA874890}" dt="2023-06-12T21:52:44.447" v="273" actId="20577"/>
          <ac:spMkLst>
            <pc:docMk/>
            <pc:sldMk cId="1604100607" sldId="370"/>
            <ac:spMk id="2" creationId="{F1E44DBE-D7E4-7647-8BE3-D504C267AC09}"/>
          </ac:spMkLst>
        </pc:spChg>
      </pc:sldChg>
      <pc:sldChg chg="del">
        <pc:chgData name="Mark Zimmermann" userId="27fa454f-97d9-46ec-9fb3-fd9c22b9a524" providerId="ADAL" clId="{3DD91579-D878-CE46-A712-8975FA874890}" dt="2023-06-12T20:34:12.260" v="35" actId="2696"/>
        <pc:sldMkLst>
          <pc:docMk/>
          <pc:sldMk cId="3693459942" sldId="370"/>
        </pc:sldMkLst>
      </pc:sldChg>
      <pc:sldChg chg="modSp add mod">
        <pc:chgData name="Mark Zimmermann" userId="27fa454f-97d9-46ec-9fb3-fd9c22b9a524" providerId="ADAL" clId="{3DD91579-D878-CE46-A712-8975FA874890}" dt="2023-06-12T21:52:55.176" v="275"/>
        <pc:sldMkLst>
          <pc:docMk/>
          <pc:sldMk cId="1473730045" sldId="371"/>
        </pc:sldMkLst>
        <pc:spChg chg="mod">
          <ac:chgData name="Mark Zimmermann" userId="27fa454f-97d9-46ec-9fb3-fd9c22b9a524" providerId="ADAL" clId="{3DD91579-D878-CE46-A712-8975FA874890}" dt="2023-06-12T21:52:55.176" v="275"/>
          <ac:spMkLst>
            <pc:docMk/>
            <pc:sldMk cId="1473730045" sldId="371"/>
            <ac:spMk id="2" creationId="{F1E44DBE-D7E4-7647-8BE3-D504C267AC09}"/>
          </ac:spMkLst>
        </pc:spChg>
      </pc:sldChg>
      <pc:sldChg chg="del">
        <pc:chgData name="Mark Zimmermann" userId="27fa454f-97d9-46ec-9fb3-fd9c22b9a524" providerId="ADAL" clId="{3DD91579-D878-CE46-A712-8975FA874890}" dt="2023-06-12T20:34:12.253" v="27" actId="2696"/>
        <pc:sldMkLst>
          <pc:docMk/>
          <pc:sldMk cId="1809972216" sldId="371"/>
        </pc:sldMkLst>
      </pc:sldChg>
      <pc:sldChg chg="modSp add mod">
        <pc:chgData name="Mark Zimmermann" userId="27fa454f-97d9-46ec-9fb3-fd9c22b9a524" providerId="ADAL" clId="{3DD91579-D878-CE46-A712-8975FA874890}" dt="2023-06-12T21:57:26.036" v="283" actId="1076"/>
        <pc:sldMkLst>
          <pc:docMk/>
          <pc:sldMk cId="370711302" sldId="372"/>
        </pc:sldMkLst>
        <pc:spChg chg="mod">
          <ac:chgData name="Mark Zimmermann" userId="27fa454f-97d9-46ec-9fb3-fd9c22b9a524" providerId="ADAL" clId="{3DD91579-D878-CE46-A712-8975FA874890}" dt="2023-06-12T21:57:26.036" v="283" actId="1076"/>
          <ac:spMkLst>
            <pc:docMk/>
            <pc:sldMk cId="370711302" sldId="372"/>
            <ac:spMk id="2" creationId="{F1E44DBE-D7E4-7647-8BE3-D504C267AC09}"/>
          </ac:spMkLst>
        </pc:spChg>
      </pc:sldChg>
      <pc:sldChg chg="del">
        <pc:chgData name="Mark Zimmermann" userId="27fa454f-97d9-46ec-9fb3-fd9c22b9a524" providerId="ADAL" clId="{3DD91579-D878-CE46-A712-8975FA874890}" dt="2023-06-12T20:34:12.235" v="9" actId="2696"/>
        <pc:sldMkLst>
          <pc:docMk/>
          <pc:sldMk cId="3744781109" sldId="372"/>
        </pc:sldMkLst>
      </pc:sldChg>
      <pc:sldChg chg="modSp add mod">
        <pc:chgData name="Mark Zimmermann" userId="27fa454f-97d9-46ec-9fb3-fd9c22b9a524" providerId="ADAL" clId="{3DD91579-D878-CE46-A712-8975FA874890}" dt="2023-06-12T21:57:35.366" v="292" actId="20577"/>
        <pc:sldMkLst>
          <pc:docMk/>
          <pc:sldMk cId="1392842449" sldId="373"/>
        </pc:sldMkLst>
        <pc:spChg chg="mod">
          <ac:chgData name="Mark Zimmermann" userId="27fa454f-97d9-46ec-9fb3-fd9c22b9a524" providerId="ADAL" clId="{3DD91579-D878-CE46-A712-8975FA874890}" dt="2023-06-12T21:57:35.366" v="292" actId="20577"/>
          <ac:spMkLst>
            <pc:docMk/>
            <pc:sldMk cId="1392842449" sldId="373"/>
            <ac:spMk id="2" creationId="{F1E44DBE-D7E4-7647-8BE3-D504C267AC09}"/>
          </ac:spMkLst>
        </pc:spChg>
      </pc:sldChg>
      <pc:sldChg chg="del">
        <pc:chgData name="Mark Zimmermann" userId="27fa454f-97d9-46ec-9fb3-fd9c22b9a524" providerId="ADAL" clId="{3DD91579-D878-CE46-A712-8975FA874890}" dt="2023-06-12T20:34:12.237" v="10" actId="2696"/>
        <pc:sldMkLst>
          <pc:docMk/>
          <pc:sldMk cId="1462123483" sldId="373"/>
        </pc:sldMkLst>
      </pc:sldChg>
      <pc:sldChg chg="add">
        <pc:chgData name="Mark Zimmermann" userId="27fa454f-97d9-46ec-9fb3-fd9c22b9a524" providerId="ADAL" clId="{3DD91579-D878-CE46-A712-8975FA874890}" dt="2023-06-12T21:57:41.209" v="293" actId="2890"/>
        <pc:sldMkLst>
          <pc:docMk/>
          <pc:sldMk cId="722473209" sldId="374"/>
        </pc:sldMkLst>
      </pc:sldChg>
      <pc:sldChg chg="del">
        <pc:chgData name="Mark Zimmermann" userId="27fa454f-97d9-46ec-9fb3-fd9c22b9a524" providerId="ADAL" clId="{3DD91579-D878-CE46-A712-8975FA874890}" dt="2023-06-12T20:34:12.270" v="38" actId="2696"/>
        <pc:sldMkLst>
          <pc:docMk/>
          <pc:sldMk cId="2503213682" sldId="374"/>
        </pc:sldMkLst>
      </pc:sldChg>
      <pc:sldChg chg="del">
        <pc:chgData name="Mark Zimmermann" userId="27fa454f-97d9-46ec-9fb3-fd9c22b9a524" providerId="ADAL" clId="{3DD91579-D878-CE46-A712-8975FA874890}" dt="2023-06-12T20:34:12.253" v="26" actId="2696"/>
        <pc:sldMkLst>
          <pc:docMk/>
          <pc:sldMk cId="1066698109" sldId="375"/>
        </pc:sldMkLst>
      </pc:sldChg>
      <pc:sldChg chg="modSp add mod">
        <pc:chgData name="Mark Zimmermann" userId="27fa454f-97d9-46ec-9fb3-fd9c22b9a524" providerId="ADAL" clId="{3DD91579-D878-CE46-A712-8975FA874890}" dt="2023-06-12T21:58:35.634" v="303" actId="1076"/>
        <pc:sldMkLst>
          <pc:docMk/>
          <pc:sldMk cId="2983573687" sldId="375"/>
        </pc:sldMkLst>
        <pc:spChg chg="mod">
          <ac:chgData name="Mark Zimmermann" userId="27fa454f-97d9-46ec-9fb3-fd9c22b9a524" providerId="ADAL" clId="{3DD91579-D878-CE46-A712-8975FA874890}" dt="2023-06-12T21:58:35.634" v="303" actId="1076"/>
          <ac:spMkLst>
            <pc:docMk/>
            <pc:sldMk cId="2983573687" sldId="375"/>
            <ac:spMk id="2" creationId="{F1E44DBE-D7E4-7647-8BE3-D504C267AC09}"/>
          </ac:spMkLst>
        </pc:spChg>
      </pc:sldChg>
      <pc:sldChg chg="del">
        <pc:chgData name="Mark Zimmermann" userId="27fa454f-97d9-46ec-9fb3-fd9c22b9a524" providerId="ADAL" clId="{3DD91579-D878-CE46-A712-8975FA874890}" dt="2023-06-12T20:34:12.243" v="16" actId="2696"/>
        <pc:sldMkLst>
          <pc:docMk/>
          <pc:sldMk cId="707452893" sldId="376"/>
        </pc:sldMkLst>
      </pc:sldChg>
      <pc:sldChg chg="modSp add mod">
        <pc:chgData name="Mark Zimmermann" userId="27fa454f-97d9-46ec-9fb3-fd9c22b9a524" providerId="ADAL" clId="{3DD91579-D878-CE46-A712-8975FA874890}" dt="2023-06-12T21:59:02.454" v="311" actId="21"/>
        <pc:sldMkLst>
          <pc:docMk/>
          <pc:sldMk cId="3557531707" sldId="376"/>
        </pc:sldMkLst>
        <pc:spChg chg="mod">
          <ac:chgData name="Mark Zimmermann" userId="27fa454f-97d9-46ec-9fb3-fd9c22b9a524" providerId="ADAL" clId="{3DD91579-D878-CE46-A712-8975FA874890}" dt="2023-06-12T21:59:02.454" v="311" actId="21"/>
          <ac:spMkLst>
            <pc:docMk/>
            <pc:sldMk cId="3557531707" sldId="376"/>
            <ac:spMk id="2" creationId="{F1E44DBE-D7E4-7647-8BE3-D504C267AC09}"/>
          </ac:spMkLst>
        </pc:spChg>
      </pc:sldChg>
      <pc:sldChg chg="modSp add mod">
        <pc:chgData name="Mark Zimmermann" userId="27fa454f-97d9-46ec-9fb3-fd9c22b9a524" providerId="ADAL" clId="{3DD91579-D878-CE46-A712-8975FA874890}" dt="2023-06-12T21:59:28.261" v="318" actId="21"/>
        <pc:sldMkLst>
          <pc:docMk/>
          <pc:sldMk cId="147246929" sldId="377"/>
        </pc:sldMkLst>
        <pc:spChg chg="mod">
          <ac:chgData name="Mark Zimmermann" userId="27fa454f-97d9-46ec-9fb3-fd9c22b9a524" providerId="ADAL" clId="{3DD91579-D878-CE46-A712-8975FA874890}" dt="2023-06-12T21:59:28.261" v="318" actId="21"/>
          <ac:spMkLst>
            <pc:docMk/>
            <pc:sldMk cId="147246929" sldId="377"/>
            <ac:spMk id="2" creationId="{F1E44DBE-D7E4-7647-8BE3-D504C267AC09}"/>
          </ac:spMkLst>
        </pc:spChg>
      </pc:sldChg>
      <pc:sldChg chg="del">
        <pc:chgData name="Mark Zimmermann" userId="27fa454f-97d9-46ec-9fb3-fd9c22b9a524" providerId="ADAL" clId="{3DD91579-D878-CE46-A712-8975FA874890}" dt="2023-06-12T20:34:12.261" v="36" actId="2696"/>
        <pc:sldMkLst>
          <pc:docMk/>
          <pc:sldMk cId="748938993" sldId="377"/>
        </pc:sldMkLst>
      </pc:sldChg>
      <pc:sldChg chg="modSp add mod">
        <pc:chgData name="Mark Zimmermann" userId="27fa454f-97d9-46ec-9fb3-fd9c22b9a524" providerId="ADAL" clId="{3DD91579-D878-CE46-A712-8975FA874890}" dt="2023-06-12T21:59:51.861" v="325" actId="21"/>
        <pc:sldMkLst>
          <pc:docMk/>
          <pc:sldMk cId="482621693" sldId="378"/>
        </pc:sldMkLst>
        <pc:spChg chg="mod">
          <ac:chgData name="Mark Zimmermann" userId="27fa454f-97d9-46ec-9fb3-fd9c22b9a524" providerId="ADAL" clId="{3DD91579-D878-CE46-A712-8975FA874890}" dt="2023-06-12T21:59:51.861" v="325" actId="21"/>
          <ac:spMkLst>
            <pc:docMk/>
            <pc:sldMk cId="482621693" sldId="378"/>
            <ac:spMk id="2" creationId="{F1E44DBE-D7E4-7647-8BE3-D504C267AC09}"/>
          </ac:spMkLst>
        </pc:spChg>
      </pc:sldChg>
      <pc:sldChg chg="del">
        <pc:chgData name="Mark Zimmermann" userId="27fa454f-97d9-46ec-9fb3-fd9c22b9a524" providerId="ADAL" clId="{3DD91579-D878-CE46-A712-8975FA874890}" dt="2023-06-12T20:34:12.246" v="19" actId="2696"/>
        <pc:sldMkLst>
          <pc:docMk/>
          <pc:sldMk cId="3333092423" sldId="378"/>
        </pc:sldMkLst>
      </pc:sldChg>
      <pc:sldChg chg="del">
        <pc:chgData name="Mark Zimmermann" userId="27fa454f-97d9-46ec-9fb3-fd9c22b9a524" providerId="ADAL" clId="{3DD91579-D878-CE46-A712-8975FA874890}" dt="2023-06-12T20:34:12.256" v="30" actId="2696"/>
        <pc:sldMkLst>
          <pc:docMk/>
          <pc:sldMk cId="34864100" sldId="379"/>
        </pc:sldMkLst>
      </pc:sldChg>
      <pc:sldChg chg="modSp add mod">
        <pc:chgData name="Mark Zimmermann" userId="27fa454f-97d9-46ec-9fb3-fd9c22b9a524" providerId="ADAL" clId="{3DD91579-D878-CE46-A712-8975FA874890}" dt="2023-06-12T22:00:13.553" v="332" actId="21"/>
        <pc:sldMkLst>
          <pc:docMk/>
          <pc:sldMk cId="2767526569" sldId="379"/>
        </pc:sldMkLst>
        <pc:spChg chg="mod">
          <ac:chgData name="Mark Zimmermann" userId="27fa454f-97d9-46ec-9fb3-fd9c22b9a524" providerId="ADAL" clId="{3DD91579-D878-CE46-A712-8975FA874890}" dt="2023-06-12T22:00:13.553" v="332" actId="21"/>
          <ac:spMkLst>
            <pc:docMk/>
            <pc:sldMk cId="2767526569" sldId="379"/>
            <ac:spMk id="2" creationId="{F1E44DBE-D7E4-7647-8BE3-D504C267AC09}"/>
          </ac:spMkLst>
        </pc:spChg>
      </pc:sldChg>
      <pc:sldChg chg="del">
        <pc:chgData name="Mark Zimmermann" userId="27fa454f-97d9-46ec-9fb3-fd9c22b9a524" providerId="ADAL" clId="{3DD91579-D878-CE46-A712-8975FA874890}" dt="2023-06-12T20:34:12.257" v="32" actId="2696"/>
        <pc:sldMkLst>
          <pc:docMk/>
          <pc:sldMk cId="2044516878" sldId="380"/>
        </pc:sldMkLst>
      </pc:sldChg>
      <pc:sldChg chg="modSp add mod">
        <pc:chgData name="Mark Zimmermann" userId="27fa454f-97d9-46ec-9fb3-fd9c22b9a524" providerId="ADAL" clId="{3DD91579-D878-CE46-A712-8975FA874890}" dt="2023-06-12T22:00:32.729" v="338" actId="20577"/>
        <pc:sldMkLst>
          <pc:docMk/>
          <pc:sldMk cId="2471633074" sldId="380"/>
        </pc:sldMkLst>
        <pc:spChg chg="mod">
          <ac:chgData name="Mark Zimmermann" userId="27fa454f-97d9-46ec-9fb3-fd9c22b9a524" providerId="ADAL" clId="{3DD91579-D878-CE46-A712-8975FA874890}" dt="2023-06-12T22:00:32.729" v="338" actId="20577"/>
          <ac:spMkLst>
            <pc:docMk/>
            <pc:sldMk cId="2471633074" sldId="380"/>
            <ac:spMk id="2" creationId="{F1E44DBE-D7E4-7647-8BE3-D504C267AC09}"/>
          </ac:spMkLst>
        </pc:spChg>
      </pc:sldChg>
      <pc:sldChg chg="modSp add mod">
        <pc:chgData name="Mark Zimmermann" userId="27fa454f-97d9-46ec-9fb3-fd9c22b9a524" providerId="ADAL" clId="{3DD91579-D878-CE46-A712-8975FA874890}" dt="2023-06-12T22:01:53.763" v="363" actId="1076"/>
        <pc:sldMkLst>
          <pc:docMk/>
          <pc:sldMk cId="1372038703" sldId="381"/>
        </pc:sldMkLst>
        <pc:spChg chg="mod">
          <ac:chgData name="Mark Zimmermann" userId="27fa454f-97d9-46ec-9fb3-fd9c22b9a524" providerId="ADAL" clId="{3DD91579-D878-CE46-A712-8975FA874890}" dt="2023-06-12T22:01:53.763" v="363" actId="1076"/>
          <ac:spMkLst>
            <pc:docMk/>
            <pc:sldMk cId="1372038703" sldId="381"/>
            <ac:spMk id="2" creationId="{F1E44DBE-D7E4-7647-8BE3-D504C267AC09}"/>
          </ac:spMkLst>
        </pc:spChg>
      </pc:sldChg>
      <pc:sldChg chg="del">
        <pc:chgData name="Mark Zimmermann" userId="27fa454f-97d9-46ec-9fb3-fd9c22b9a524" providerId="ADAL" clId="{3DD91579-D878-CE46-A712-8975FA874890}" dt="2023-06-12T20:34:12.250" v="23" actId="2696"/>
        <pc:sldMkLst>
          <pc:docMk/>
          <pc:sldMk cId="2767706154" sldId="381"/>
        </pc:sldMkLst>
      </pc:sldChg>
      <pc:sldChg chg="del">
        <pc:chgData name="Mark Zimmermann" userId="27fa454f-97d9-46ec-9fb3-fd9c22b9a524" providerId="ADAL" clId="{3DD91579-D878-CE46-A712-8975FA874890}" dt="2023-06-12T20:34:12.241" v="14" actId="2696"/>
        <pc:sldMkLst>
          <pc:docMk/>
          <pc:sldMk cId="2886969657" sldId="382"/>
        </pc:sldMkLst>
      </pc:sldChg>
      <pc:sldChg chg="modSp add mod">
        <pc:chgData name="Mark Zimmermann" userId="27fa454f-97d9-46ec-9fb3-fd9c22b9a524" providerId="ADAL" clId="{3DD91579-D878-CE46-A712-8975FA874890}" dt="2023-06-12T22:01:47.611" v="362" actId="2711"/>
        <pc:sldMkLst>
          <pc:docMk/>
          <pc:sldMk cId="3993688311" sldId="382"/>
        </pc:sldMkLst>
        <pc:spChg chg="mod">
          <ac:chgData name="Mark Zimmermann" userId="27fa454f-97d9-46ec-9fb3-fd9c22b9a524" providerId="ADAL" clId="{3DD91579-D878-CE46-A712-8975FA874890}" dt="2023-06-12T22:01:47.611" v="362" actId="2711"/>
          <ac:spMkLst>
            <pc:docMk/>
            <pc:sldMk cId="3993688311" sldId="382"/>
            <ac:spMk id="2" creationId="{F1E44DBE-D7E4-7647-8BE3-D504C267AC09}"/>
          </ac:spMkLst>
        </pc:spChg>
      </pc:sldChg>
      <pc:sldChg chg="modSp add mod">
        <pc:chgData name="Mark Zimmermann" userId="27fa454f-97d9-46ec-9fb3-fd9c22b9a524" providerId="ADAL" clId="{3DD91579-D878-CE46-A712-8975FA874890}" dt="2023-06-12T22:02:46.130" v="370" actId="1076"/>
        <pc:sldMkLst>
          <pc:docMk/>
          <pc:sldMk cId="1778629379" sldId="383"/>
        </pc:sldMkLst>
        <pc:spChg chg="mod">
          <ac:chgData name="Mark Zimmermann" userId="27fa454f-97d9-46ec-9fb3-fd9c22b9a524" providerId="ADAL" clId="{3DD91579-D878-CE46-A712-8975FA874890}" dt="2023-06-12T22:02:46.130" v="370" actId="1076"/>
          <ac:spMkLst>
            <pc:docMk/>
            <pc:sldMk cId="1778629379" sldId="383"/>
            <ac:spMk id="2" creationId="{F1E44DBE-D7E4-7647-8BE3-D504C267AC09}"/>
          </ac:spMkLst>
        </pc:spChg>
      </pc:sldChg>
      <pc:sldChg chg="modSp add mod">
        <pc:chgData name="Mark Zimmermann" userId="27fa454f-97d9-46ec-9fb3-fd9c22b9a524" providerId="ADAL" clId="{3DD91579-D878-CE46-A712-8975FA874890}" dt="2023-06-12T22:03:01.834" v="373" actId="21"/>
        <pc:sldMkLst>
          <pc:docMk/>
          <pc:sldMk cId="3900095598" sldId="384"/>
        </pc:sldMkLst>
        <pc:spChg chg="mod">
          <ac:chgData name="Mark Zimmermann" userId="27fa454f-97d9-46ec-9fb3-fd9c22b9a524" providerId="ADAL" clId="{3DD91579-D878-CE46-A712-8975FA874890}" dt="2023-06-12T22:03:01.834" v="373" actId="21"/>
          <ac:spMkLst>
            <pc:docMk/>
            <pc:sldMk cId="3900095598" sldId="384"/>
            <ac:spMk id="2" creationId="{F1E44DBE-D7E4-7647-8BE3-D504C267AC09}"/>
          </ac:spMkLst>
        </pc:spChg>
      </pc:sldChg>
      <pc:sldChg chg="modSp add mod">
        <pc:chgData name="Mark Zimmermann" userId="27fa454f-97d9-46ec-9fb3-fd9c22b9a524" providerId="ADAL" clId="{3DD91579-D878-CE46-A712-8975FA874890}" dt="2023-06-12T22:03:19.639" v="376" actId="21"/>
        <pc:sldMkLst>
          <pc:docMk/>
          <pc:sldMk cId="768180346" sldId="385"/>
        </pc:sldMkLst>
        <pc:spChg chg="mod">
          <ac:chgData name="Mark Zimmermann" userId="27fa454f-97d9-46ec-9fb3-fd9c22b9a524" providerId="ADAL" clId="{3DD91579-D878-CE46-A712-8975FA874890}" dt="2023-06-12T22:03:19.639" v="376" actId="21"/>
          <ac:spMkLst>
            <pc:docMk/>
            <pc:sldMk cId="768180346" sldId="385"/>
            <ac:spMk id="2" creationId="{F1E44DBE-D7E4-7647-8BE3-D504C267AC09}"/>
          </ac:spMkLst>
        </pc:spChg>
      </pc:sldChg>
      <pc:sldChg chg="modSp add mod">
        <pc:chgData name="Mark Zimmermann" userId="27fa454f-97d9-46ec-9fb3-fd9c22b9a524" providerId="ADAL" clId="{3DD91579-D878-CE46-A712-8975FA874890}" dt="2023-06-13T15:11:02.036" v="395"/>
        <pc:sldMkLst>
          <pc:docMk/>
          <pc:sldMk cId="838896132" sldId="386"/>
        </pc:sldMkLst>
        <pc:spChg chg="mod">
          <ac:chgData name="Mark Zimmermann" userId="27fa454f-97d9-46ec-9fb3-fd9c22b9a524" providerId="ADAL" clId="{3DD91579-D878-CE46-A712-8975FA874890}" dt="2023-06-13T15:11:02.036" v="395"/>
          <ac:spMkLst>
            <pc:docMk/>
            <pc:sldMk cId="838896132" sldId="386"/>
            <ac:spMk id="2" creationId="{F1E44DBE-D7E4-7647-8BE3-D504C267AC09}"/>
          </ac:spMkLst>
        </pc:spChg>
      </pc:sldChg>
      <pc:sldChg chg="modSp add mod">
        <pc:chgData name="Mark Zimmermann" userId="27fa454f-97d9-46ec-9fb3-fd9c22b9a524" providerId="ADAL" clId="{3DD91579-D878-CE46-A712-8975FA874890}" dt="2023-06-13T15:11:29.995" v="400" actId="1076"/>
        <pc:sldMkLst>
          <pc:docMk/>
          <pc:sldMk cId="899339507" sldId="387"/>
        </pc:sldMkLst>
        <pc:spChg chg="mod">
          <ac:chgData name="Mark Zimmermann" userId="27fa454f-97d9-46ec-9fb3-fd9c22b9a524" providerId="ADAL" clId="{3DD91579-D878-CE46-A712-8975FA874890}" dt="2023-06-13T15:11:29.995" v="400" actId="1076"/>
          <ac:spMkLst>
            <pc:docMk/>
            <pc:sldMk cId="899339507" sldId="387"/>
            <ac:spMk id="2" creationId="{F1E44DBE-D7E4-7647-8BE3-D504C267AC09}"/>
          </ac:spMkLst>
        </pc:spChg>
      </pc:sldChg>
    </pc:docChg>
  </pc:docChgLst>
  <pc:docChgLst>
    <pc:chgData name="Mark Zimmermann" userId="27fa454f-97d9-46ec-9fb3-fd9c22b9a524" providerId="ADAL" clId="{7ED8766F-5897-7745-A0DD-BB835AAE2EDB}"/>
    <pc:docChg chg="custSel modSld delMainMaster">
      <pc:chgData name="Mark Zimmermann" userId="27fa454f-97d9-46ec-9fb3-fd9c22b9a524" providerId="ADAL" clId="{7ED8766F-5897-7745-A0DD-BB835AAE2EDB}" dt="2022-06-22T16:54:30.831" v="0" actId="700"/>
      <pc:docMkLst>
        <pc:docMk/>
      </pc:docMkLst>
      <pc:sldChg chg="mod modClrScheme chgLayout">
        <pc:chgData name="Mark Zimmermann" userId="27fa454f-97d9-46ec-9fb3-fd9c22b9a524" providerId="ADAL" clId="{7ED8766F-5897-7745-A0DD-BB835AAE2EDB}" dt="2022-06-22T16:54:30.831" v="0" actId="700"/>
        <pc:sldMkLst>
          <pc:docMk/>
          <pc:sldMk cId="1366218097" sldId="340"/>
        </pc:sldMkLst>
      </pc:sldChg>
      <pc:sldChg chg="mod modClrScheme chgLayout">
        <pc:chgData name="Mark Zimmermann" userId="27fa454f-97d9-46ec-9fb3-fd9c22b9a524" providerId="ADAL" clId="{7ED8766F-5897-7745-A0DD-BB835AAE2EDB}" dt="2022-06-22T16:54:30.831" v="0" actId="700"/>
        <pc:sldMkLst>
          <pc:docMk/>
          <pc:sldMk cId="763107428" sldId="341"/>
        </pc:sldMkLst>
      </pc:sldChg>
      <pc:sldChg chg="mod modClrScheme chgLayout">
        <pc:chgData name="Mark Zimmermann" userId="27fa454f-97d9-46ec-9fb3-fd9c22b9a524" providerId="ADAL" clId="{7ED8766F-5897-7745-A0DD-BB835AAE2EDB}" dt="2022-06-22T16:54:30.831" v="0" actId="700"/>
        <pc:sldMkLst>
          <pc:docMk/>
          <pc:sldMk cId="1326427633" sldId="351"/>
        </pc:sldMkLst>
      </pc:sldChg>
      <pc:sldChg chg="mod modClrScheme chgLayout">
        <pc:chgData name="Mark Zimmermann" userId="27fa454f-97d9-46ec-9fb3-fd9c22b9a524" providerId="ADAL" clId="{7ED8766F-5897-7745-A0DD-BB835AAE2EDB}" dt="2022-06-22T16:54:30.831" v="0" actId="700"/>
        <pc:sldMkLst>
          <pc:docMk/>
          <pc:sldMk cId="2665559894" sldId="352"/>
        </pc:sldMkLst>
      </pc:sldChg>
      <pc:sldChg chg="mod modClrScheme chgLayout">
        <pc:chgData name="Mark Zimmermann" userId="27fa454f-97d9-46ec-9fb3-fd9c22b9a524" providerId="ADAL" clId="{7ED8766F-5897-7745-A0DD-BB835AAE2EDB}" dt="2022-06-22T16:54:30.831" v="0" actId="700"/>
        <pc:sldMkLst>
          <pc:docMk/>
          <pc:sldMk cId="2776055374" sldId="353"/>
        </pc:sldMkLst>
      </pc:sldChg>
      <pc:sldChg chg="mod modClrScheme chgLayout">
        <pc:chgData name="Mark Zimmermann" userId="27fa454f-97d9-46ec-9fb3-fd9c22b9a524" providerId="ADAL" clId="{7ED8766F-5897-7745-A0DD-BB835AAE2EDB}" dt="2022-06-22T16:54:30.831" v="0" actId="700"/>
        <pc:sldMkLst>
          <pc:docMk/>
          <pc:sldMk cId="3655334721" sldId="354"/>
        </pc:sldMkLst>
      </pc:sldChg>
      <pc:sldChg chg="mod modClrScheme chgLayout">
        <pc:chgData name="Mark Zimmermann" userId="27fa454f-97d9-46ec-9fb3-fd9c22b9a524" providerId="ADAL" clId="{7ED8766F-5897-7745-A0DD-BB835AAE2EDB}" dt="2022-06-22T16:54:30.831" v="0" actId="700"/>
        <pc:sldMkLst>
          <pc:docMk/>
          <pc:sldMk cId="1995727207" sldId="355"/>
        </pc:sldMkLst>
      </pc:sldChg>
      <pc:sldChg chg="mod modClrScheme chgLayout">
        <pc:chgData name="Mark Zimmermann" userId="27fa454f-97d9-46ec-9fb3-fd9c22b9a524" providerId="ADAL" clId="{7ED8766F-5897-7745-A0DD-BB835AAE2EDB}" dt="2022-06-22T16:54:30.831" v="0" actId="700"/>
        <pc:sldMkLst>
          <pc:docMk/>
          <pc:sldMk cId="415274247" sldId="356"/>
        </pc:sldMkLst>
      </pc:sldChg>
      <pc:sldChg chg="mod modClrScheme chgLayout">
        <pc:chgData name="Mark Zimmermann" userId="27fa454f-97d9-46ec-9fb3-fd9c22b9a524" providerId="ADAL" clId="{7ED8766F-5897-7745-A0DD-BB835AAE2EDB}" dt="2022-06-22T16:54:30.831" v="0" actId="700"/>
        <pc:sldMkLst>
          <pc:docMk/>
          <pc:sldMk cId="4185230519" sldId="357"/>
        </pc:sldMkLst>
      </pc:sldChg>
      <pc:sldChg chg="mod modClrScheme chgLayout">
        <pc:chgData name="Mark Zimmermann" userId="27fa454f-97d9-46ec-9fb3-fd9c22b9a524" providerId="ADAL" clId="{7ED8766F-5897-7745-A0DD-BB835AAE2EDB}" dt="2022-06-22T16:54:30.831" v="0" actId="700"/>
        <pc:sldMkLst>
          <pc:docMk/>
          <pc:sldMk cId="2846040636" sldId="358"/>
        </pc:sldMkLst>
      </pc:sldChg>
      <pc:sldChg chg="mod modClrScheme chgLayout">
        <pc:chgData name="Mark Zimmermann" userId="27fa454f-97d9-46ec-9fb3-fd9c22b9a524" providerId="ADAL" clId="{7ED8766F-5897-7745-A0DD-BB835AAE2EDB}" dt="2022-06-22T16:54:30.831" v="0" actId="700"/>
        <pc:sldMkLst>
          <pc:docMk/>
          <pc:sldMk cId="331551160" sldId="359"/>
        </pc:sldMkLst>
      </pc:sldChg>
      <pc:sldChg chg="mod modClrScheme chgLayout">
        <pc:chgData name="Mark Zimmermann" userId="27fa454f-97d9-46ec-9fb3-fd9c22b9a524" providerId="ADAL" clId="{7ED8766F-5897-7745-A0DD-BB835AAE2EDB}" dt="2022-06-22T16:54:30.831" v="0" actId="700"/>
        <pc:sldMkLst>
          <pc:docMk/>
          <pc:sldMk cId="2621896707" sldId="360"/>
        </pc:sldMkLst>
      </pc:sldChg>
      <pc:sldChg chg="mod modClrScheme chgLayout">
        <pc:chgData name="Mark Zimmermann" userId="27fa454f-97d9-46ec-9fb3-fd9c22b9a524" providerId="ADAL" clId="{7ED8766F-5897-7745-A0DD-BB835AAE2EDB}" dt="2022-06-22T16:54:30.831" v="0" actId="700"/>
        <pc:sldMkLst>
          <pc:docMk/>
          <pc:sldMk cId="4237289614" sldId="361"/>
        </pc:sldMkLst>
      </pc:sldChg>
      <pc:sldChg chg="mod modClrScheme chgLayout">
        <pc:chgData name="Mark Zimmermann" userId="27fa454f-97d9-46ec-9fb3-fd9c22b9a524" providerId="ADAL" clId="{7ED8766F-5897-7745-A0DD-BB835AAE2EDB}" dt="2022-06-22T16:54:30.831" v="0" actId="700"/>
        <pc:sldMkLst>
          <pc:docMk/>
          <pc:sldMk cId="3689661270" sldId="362"/>
        </pc:sldMkLst>
      </pc:sldChg>
      <pc:sldChg chg="mod modClrScheme chgLayout">
        <pc:chgData name="Mark Zimmermann" userId="27fa454f-97d9-46ec-9fb3-fd9c22b9a524" providerId="ADAL" clId="{7ED8766F-5897-7745-A0DD-BB835AAE2EDB}" dt="2022-06-22T16:54:30.831" v="0" actId="700"/>
        <pc:sldMkLst>
          <pc:docMk/>
          <pc:sldMk cId="2035146806" sldId="363"/>
        </pc:sldMkLst>
      </pc:sldChg>
      <pc:sldChg chg="mod modClrScheme chgLayout">
        <pc:chgData name="Mark Zimmermann" userId="27fa454f-97d9-46ec-9fb3-fd9c22b9a524" providerId="ADAL" clId="{7ED8766F-5897-7745-A0DD-BB835AAE2EDB}" dt="2022-06-22T16:54:30.831" v="0" actId="700"/>
        <pc:sldMkLst>
          <pc:docMk/>
          <pc:sldMk cId="325147166" sldId="364"/>
        </pc:sldMkLst>
      </pc:sldChg>
      <pc:sldChg chg="mod modClrScheme chgLayout">
        <pc:chgData name="Mark Zimmermann" userId="27fa454f-97d9-46ec-9fb3-fd9c22b9a524" providerId="ADAL" clId="{7ED8766F-5897-7745-A0DD-BB835AAE2EDB}" dt="2022-06-22T16:54:30.831" v="0" actId="700"/>
        <pc:sldMkLst>
          <pc:docMk/>
          <pc:sldMk cId="3833867865" sldId="365"/>
        </pc:sldMkLst>
      </pc:sldChg>
      <pc:sldChg chg="mod modClrScheme chgLayout">
        <pc:chgData name="Mark Zimmermann" userId="27fa454f-97d9-46ec-9fb3-fd9c22b9a524" providerId="ADAL" clId="{7ED8766F-5897-7745-A0DD-BB835AAE2EDB}" dt="2022-06-22T16:54:30.831" v="0" actId="700"/>
        <pc:sldMkLst>
          <pc:docMk/>
          <pc:sldMk cId="3873215339" sldId="366"/>
        </pc:sldMkLst>
      </pc:sldChg>
      <pc:sldChg chg="mod modClrScheme chgLayout">
        <pc:chgData name="Mark Zimmermann" userId="27fa454f-97d9-46ec-9fb3-fd9c22b9a524" providerId="ADAL" clId="{7ED8766F-5897-7745-A0DD-BB835AAE2EDB}" dt="2022-06-22T16:54:30.831" v="0" actId="700"/>
        <pc:sldMkLst>
          <pc:docMk/>
          <pc:sldMk cId="2315320954" sldId="367"/>
        </pc:sldMkLst>
      </pc:sldChg>
      <pc:sldChg chg="mod modClrScheme chgLayout">
        <pc:chgData name="Mark Zimmermann" userId="27fa454f-97d9-46ec-9fb3-fd9c22b9a524" providerId="ADAL" clId="{7ED8766F-5897-7745-A0DD-BB835AAE2EDB}" dt="2022-06-22T16:54:30.831" v="0" actId="700"/>
        <pc:sldMkLst>
          <pc:docMk/>
          <pc:sldMk cId="3669964197" sldId="368"/>
        </pc:sldMkLst>
      </pc:sldChg>
      <pc:sldChg chg="mod modClrScheme chgLayout">
        <pc:chgData name="Mark Zimmermann" userId="27fa454f-97d9-46ec-9fb3-fd9c22b9a524" providerId="ADAL" clId="{7ED8766F-5897-7745-A0DD-BB835AAE2EDB}" dt="2022-06-22T16:54:30.831" v="0" actId="700"/>
        <pc:sldMkLst>
          <pc:docMk/>
          <pc:sldMk cId="366562656" sldId="369"/>
        </pc:sldMkLst>
      </pc:sldChg>
      <pc:sldChg chg="mod modClrScheme chgLayout">
        <pc:chgData name="Mark Zimmermann" userId="27fa454f-97d9-46ec-9fb3-fd9c22b9a524" providerId="ADAL" clId="{7ED8766F-5897-7745-A0DD-BB835AAE2EDB}" dt="2022-06-22T16:54:30.831" v="0" actId="700"/>
        <pc:sldMkLst>
          <pc:docMk/>
          <pc:sldMk cId="3693459942" sldId="370"/>
        </pc:sldMkLst>
      </pc:sldChg>
      <pc:sldChg chg="mod modClrScheme chgLayout">
        <pc:chgData name="Mark Zimmermann" userId="27fa454f-97d9-46ec-9fb3-fd9c22b9a524" providerId="ADAL" clId="{7ED8766F-5897-7745-A0DD-BB835AAE2EDB}" dt="2022-06-22T16:54:30.831" v="0" actId="700"/>
        <pc:sldMkLst>
          <pc:docMk/>
          <pc:sldMk cId="1809972216" sldId="371"/>
        </pc:sldMkLst>
      </pc:sldChg>
      <pc:sldChg chg="mod modClrScheme chgLayout">
        <pc:chgData name="Mark Zimmermann" userId="27fa454f-97d9-46ec-9fb3-fd9c22b9a524" providerId="ADAL" clId="{7ED8766F-5897-7745-A0DD-BB835AAE2EDB}" dt="2022-06-22T16:54:30.831" v="0" actId="700"/>
        <pc:sldMkLst>
          <pc:docMk/>
          <pc:sldMk cId="3744781109" sldId="372"/>
        </pc:sldMkLst>
      </pc:sldChg>
      <pc:sldChg chg="mod modClrScheme chgLayout">
        <pc:chgData name="Mark Zimmermann" userId="27fa454f-97d9-46ec-9fb3-fd9c22b9a524" providerId="ADAL" clId="{7ED8766F-5897-7745-A0DD-BB835AAE2EDB}" dt="2022-06-22T16:54:30.831" v="0" actId="700"/>
        <pc:sldMkLst>
          <pc:docMk/>
          <pc:sldMk cId="1462123483" sldId="373"/>
        </pc:sldMkLst>
      </pc:sldChg>
      <pc:sldChg chg="mod modClrScheme chgLayout">
        <pc:chgData name="Mark Zimmermann" userId="27fa454f-97d9-46ec-9fb3-fd9c22b9a524" providerId="ADAL" clId="{7ED8766F-5897-7745-A0DD-BB835AAE2EDB}" dt="2022-06-22T16:54:30.831" v="0" actId="700"/>
        <pc:sldMkLst>
          <pc:docMk/>
          <pc:sldMk cId="2503213682" sldId="374"/>
        </pc:sldMkLst>
      </pc:sldChg>
      <pc:sldChg chg="mod modClrScheme chgLayout">
        <pc:chgData name="Mark Zimmermann" userId="27fa454f-97d9-46ec-9fb3-fd9c22b9a524" providerId="ADAL" clId="{7ED8766F-5897-7745-A0DD-BB835AAE2EDB}" dt="2022-06-22T16:54:30.831" v="0" actId="700"/>
        <pc:sldMkLst>
          <pc:docMk/>
          <pc:sldMk cId="1066698109" sldId="375"/>
        </pc:sldMkLst>
      </pc:sldChg>
      <pc:sldChg chg="mod modClrScheme chgLayout">
        <pc:chgData name="Mark Zimmermann" userId="27fa454f-97d9-46ec-9fb3-fd9c22b9a524" providerId="ADAL" clId="{7ED8766F-5897-7745-A0DD-BB835AAE2EDB}" dt="2022-06-22T16:54:30.831" v="0" actId="700"/>
        <pc:sldMkLst>
          <pc:docMk/>
          <pc:sldMk cId="707452893" sldId="376"/>
        </pc:sldMkLst>
      </pc:sldChg>
      <pc:sldChg chg="mod modClrScheme chgLayout">
        <pc:chgData name="Mark Zimmermann" userId="27fa454f-97d9-46ec-9fb3-fd9c22b9a524" providerId="ADAL" clId="{7ED8766F-5897-7745-A0DD-BB835AAE2EDB}" dt="2022-06-22T16:54:30.831" v="0" actId="700"/>
        <pc:sldMkLst>
          <pc:docMk/>
          <pc:sldMk cId="748938993" sldId="377"/>
        </pc:sldMkLst>
      </pc:sldChg>
      <pc:sldChg chg="mod modClrScheme chgLayout">
        <pc:chgData name="Mark Zimmermann" userId="27fa454f-97d9-46ec-9fb3-fd9c22b9a524" providerId="ADAL" clId="{7ED8766F-5897-7745-A0DD-BB835AAE2EDB}" dt="2022-06-22T16:54:30.831" v="0" actId="700"/>
        <pc:sldMkLst>
          <pc:docMk/>
          <pc:sldMk cId="3333092423" sldId="378"/>
        </pc:sldMkLst>
      </pc:sldChg>
      <pc:sldChg chg="mod modClrScheme chgLayout">
        <pc:chgData name="Mark Zimmermann" userId="27fa454f-97d9-46ec-9fb3-fd9c22b9a524" providerId="ADAL" clId="{7ED8766F-5897-7745-A0DD-BB835AAE2EDB}" dt="2022-06-22T16:54:30.831" v="0" actId="700"/>
        <pc:sldMkLst>
          <pc:docMk/>
          <pc:sldMk cId="34864100" sldId="379"/>
        </pc:sldMkLst>
      </pc:sldChg>
      <pc:sldChg chg="mod modClrScheme chgLayout">
        <pc:chgData name="Mark Zimmermann" userId="27fa454f-97d9-46ec-9fb3-fd9c22b9a524" providerId="ADAL" clId="{7ED8766F-5897-7745-A0DD-BB835AAE2EDB}" dt="2022-06-22T16:54:30.831" v="0" actId="700"/>
        <pc:sldMkLst>
          <pc:docMk/>
          <pc:sldMk cId="2044516878" sldId="380"/>
        </pc:sldMkLst>
      </pc:sldChg>
      <pc:sldChg chg="mod modClrScheme chgLayout">
        <pc:chgData name="Mark Zimmermann" userId="27fa454f-97d9-46ec-9fb3-fd9c22b9a524" providerId="ADAL" clId="{7ED8766F-5897-7745-A0DD-BB835AAE2EDB}" dt="2022-06-22T16:54:30.831" v="0" actId="700"/>
        <pc:sldMkLst>
          <pc:docMk/>
          <pc:sldMk cId="2767706154" sldId="381"/>
        </pc:sldMkLst>
      </pc:sldChg>
      <pc:sldChg chg="mod modClrScheme chgLayout">
        <pc:chgData name="Mark Zimmermann" userId="27fa454f-97d9-46ec-9fb3-fd9c22b9a524" providerId="ADAL" clId="{7ED8766F-5897-7745-A0DD-BB835AAE2EDB}" dt="2022-06-22T16:54:30.831" v="0" actId="700"/>
        <pc:sldMkLst>
          <pc:docMk/>
          <pc:sldMk cId="2886969657" sldId="382"/>
        </pc:sldMkLst>
      </pc:sldChg>
      <pc:sldMasterChg chg="del delSldLayout">
        <pc:chgData name="Mark Zimmermann" userId="27fa454f-97d9-46ec-9fb3-fd9c22b9a524" providerId="ADAL" clId="{7ED8766F-5897-7745-A0DD-BB835AAE2EDB}" dt="2022-06-22T16:54:30.831" v="0" actId="700"/>
        <pc:sldMasterMkLst>
          <pc:docMk/>
          <pc:sldMasterMk cId="1784970421" sldId="2147483696"/>
        </pc:sldMasterMkLst>
        <pc:sldLayoutChg chg="del">
          <pc:chgData name="Mark Zimmermann" userId="27fa454f-97d9-46ec-9fb3-fd9c22b9a524" providerId="ADAL" clId="{7ED8766F-5897-7745-A0DD-BB835AAE2EDB}" dt="2022-06-22T16:54:30.831" v="0" actId="700"/>
          <pc:sldLayoutMkLst>
            <pc:docMk/>
            <pc:sldMasterMk cId="1784970421" sldId="2147483696"/>
            <pc:sldLayoutMk cId="14423682" sldId="2147483697"/>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3749559920" sldId="2147483698"/>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4166072371" sldId="2147483699"/>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1456066974" sldId="2147483700"/>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2226319282" sldId="2147483701"/>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1104686091" sldId="2147483702"/>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2699235735" sldId="2147483703"/>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1970708836" sldId="2147483704"/>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649249280" sldId="2147483705"/>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2926355341" sldId="2147483706"/>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2080405830" sldId="2147483707"/>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1369187037" sldId="2147483708"/>
          </pc:sldLayoutMkLst>
        </pc:sldLayoutChg>
      </pc:sldMasterChg>
    </pc:docChg>
  </pc:docChgLst>
  <pc:docChgLst>
    <pc:chgData name="Jamie Wyatt" userId="f20d9a03-246b-415e-a108-ae6c664c5008" providerId="ADAL" clId="{998DCBE0-0064-B446-825F-F5BA81F6FE26}"/>
    <pc:docChg chg="custSel delSld modSld modMainMaster">
      <pc:chgData name="Jamie Wyatt" userId="f20d9a03-246b-415e-a108-ae6c664c5008" providerId="ADAL" clId="{998DCBE0-0064-B446-825F-F5BA81F6FE26}" dt="2021-06-01T17:29:49.036" v="6" actId="478"/>
      <pc:docMkLst>
        <pc:docMk/>
      </pc:docMkLst>
      <pc:sldChg chg="del">
        <pc:chgData name="Jamie Wyatt" userId="f20d9a03-246b-415e-a108-ae6c664c5008" providerId="ADAL" clId="{998DCBE0-0064-B446-825F-F5BA81F6FE26}" dt="2021-06-01T17:29:29.205" v="0" actId="2696"/>
        <pc:sldMkLst>
          <pc:docMk/>
          <pc:sldMk cId="4007399264" sldId="319"/>
        </pc:sldMkLst>
      </pc:sldChg>
      <pc:sldChg chg="delSp mod setBg">
        <pc:chgData name="Jamie Wyatt" userId="f20d9a03-246b-415e-a108-ae6c664c5008" providerId="ADAL" clId="{998DCBE0-0064-B446-825F-F5BA81F6FE26}" dt="2021-06-01T17:29:49.036" v="6" actId="478"/>
        <pc:sldMkLst>
          <pc:docMk/>
          <pc:sldMk cId="1326427633" sldId="351"/>
        </pc:sldMkLst>
        <pc:spChg chg="del">
          <ac:chgData name="Jamie Wyatt" userId="f20d9a03-246b-415e-a108-ae6c664c5008" providerId="ADAL" clId="{998DCBE0-0064-B446-825F-F5BA81F6FE26}" dt="2021-06-01T17:29:49.036" v="6" actId="478"/>
          <ac:spMkLst>
            <pc:docMk/>
            <pc:sldMk cId="1326427633" sldId="351"/>
            <ac:spMk id="6" creationId="{BF0E1D87-93C1-0C45-AEC7-881FBED6CAF6}"/>
          </ac:spMkLst>
        </pc:spChg>
      </pc:sldChg>
      <pc:sldMasterChg chg="setBg">
        <pc:chgData name="Jamie Wyatt" userId="f20d9a03-246b-415e-a108-ae6c664c5008" providerId="ADAL" clId="{998DCBE0-0064-B446-825F-F5BA81F6FE26}" dt="2021-06-01T17:29:39.803" v="3"/>
        <pc:sldMasterMkLst>
          <pc:docMk/>
          <pc:sldMasterMk cId="1784970421" sldId="2147483696"/>
        </pc:sldMasterMkLst>
      </pc:sldMasterChg>
    </pc:docChg>
  </pc:docChgLst>
  <pc:docChgLst>
    <pc:chgData name="Mark Zimmermann" userId="27fa454f-97d9-46ec-9fb3-fd9c22b9a524" providerId="ADAL" clId="{B04AAD21-9AB8-174A-A9DD-A68C94E9A400}"/>
    <pc:docChg chg="addSld delSld modSld">
      <pc:chgData name="Mark Zimmermann" userId="27fa454f-97d9-46ec-9fb3-fd9c22b9a524" providerId="ADAL" clId="{B04AAD21-9AB8-174A-A9DD-A68C94E9A400}" dt="2021-06-01T20:59:04.661" v="286" actId="1076"/>
      <pc:docMkLst>
        <pc:docMk/>
      </pc:docMkLst>
      <pc:sldChg chg="modSp mod">
        <pc:chgData name="Mark Zimmermann" userId="27fa454f-97d9-46ec-9fb3-fd9c22b9a524" providerId="ADAL" clId="{B04AAD21-9AB8-174A-A9DD-A68C94E9A400}" dt="2021-03-22T18:53:10.103" v="60" actId="20577"/>
        <pc:sldMkLst>
          <pc:docMk/>
          <pc:sldMk cId="4007399264" sldId="319"/>
        </pc:sldMkLst>
        <pc:spChg chg="mod">
          <ac:chgData name="Mark Zimmermann" userId="27fa454f-97d9-46ec-9fb3-fd9c22b9a524" providerId="ADAL" clId="{B04AAD21-9AB8-174A-A9DD-A68C94E9A400}" dt="2021-03-22T18:53:10.103" v="60" actId="20577"/>
          <ac:spMkLst>
            <pc:docMk/>
            <pc:sldMk cId="4007399264" sldId="319"/>
            <ac:spMk id="6" creationId="{BF0E1D87-93C1-0C45-AEC7-881FBED6CAF6}"/>
          </ac:spMkLst>
        </pc:spChg>
      </pc:sldChg>
      <pc:sldChg chg="modSp mod">
        <pc:chgData name="Mark Zimmermann" userId="27fa454f-97d9-46ec-9fb3-fd9c22b9a524" providerId="ADAL" clId="{B04AAD21-9AB8-174A-A9DD-A68C94E9A400}" dt="2021-03-22T19:05:57.156" v="184" actId="113"/>
        <pc:sldMkLst>
          <pc:docMk/>
          <pc:sldMk cId="2192593353" sldId="320"/>
        </pc:sldMkLst>
        <pc:spChg chg="mod">
          <ac:chgData name="Mark Zimmermann" userId="27fa454f-97d9-46ec-9fb3-fd9c22b9a524" providerId="ADAL" clId="{B04AAD21-9AB8-174A-A9DD-A68C94E9A400}" dt="2021-03-22T19:05:57.156" v="184" actId="113"/>
          <ac:spMkLst>
            <pc:docMk/>
            <pc:sldMk cId="2192593353" sldId="320"/>
            <ac:spMk id="3" creationId="{05645990-8BEB-9D4E-B5F9-C55C2896208C}"/>
          </ac:spMkLst>
        </pc:spChg>
      </pc:sldChg>
      <pc:sldChg chg="modSp mod">
        <pc:chgData name="Mark Zimmermann" userId="27fa454f-97d9-46ec-9fb3-fd9c22b9a524" providerId="ADAL" clId="{B04AAD21-9AB8-174A-A9DD-A68C94E9A400}" dt="2021-03-22T18:56:53.724" v="141" actId="21"/>
        <pc:sldMkLst>
          <pc:docMk/>
          <pc:sldMk cId="1923589839" sldId="321"/>
        </pc:sldMkLst>
        <pc:spChg chg="mod">
          <ac:chgData name="Mark Zimmermann" userId="27fa454f-97d9-46ec-9fb3-fd9c22b9a524" providerId="ADAL" clId="{B04AAD21-9AB8-174A-A9DD-A68C94E9A400}" dt="2021-03-22T18:56:53.724" v="141" actId="21"/>
          <ac:spMkLst>
            <pc:docMk/>
            <pc:sldMk cId="1923589839" sldId="321"/>
            <ac:spMk id="6" creationId="{3A9605B5-F81F-3946-B0D5-305DCE9FC6B0}"/>
          </ac:spMkLst>
        </pc:spChg>
      </pc:sldChg>
      <pc:sldChg chg="modSp mod">
        <pc:chgData name="Mark Zimmermann" userId="27fa454f-97d9-46ec-9fb3-fd9c22b9a524" providerId="ADAL" clId="{B04AAD21-9AB8-174A-A9DD-A68C94E9A400}" dt="2021-03-22T19:08:37.080" v="185" actId="113"/>
        <pc:sldMkLst>
          <pc:docMk/>
          <pc:sldMk cId="1452434532" sldId="322"/>
        </pc:sldMkLst>
        <pc:spChg chg="mod">
          <ac:chgData name="Mark Zimmermann" userId="27fa454f-97d9-46ec-9fb3-fd9c22b9a524" providerId="ADAL" clId="{B04AAD21-9AB8-174A-A9DD-A68C94E9A400}" dt="2021-03-22T19:08:37.080" v="185" actId="113"/>
          <ac:spMkLst>
            <pc:docMk/>
            <pc:sldMk cId="1452434532" sldId="322"/>
            <ac:spMk id="6" creationId="{3A9605B5-F81F-3946-B0D5-305DCE9FC6B0}"/>
          </ac:spMkLst>
        </pc:spChg>
      </pc:sldChg>
      <pc:sldChg chg="modSp mod">
        <pc:chgData name="Mark Zimmermann" userId="27fa454f-97d9-46ec-9fb3-fd9c22b9a524" providerId="ADAL" clId="{B04AAD21-9AB8-174A-A9DD-A68C94E9A400}" dt="2021-03-22T18:58:41.785" v="167" actId="20577"/>
        <pc:sldMkLst>
          <pc:docMk/>
          <pc:sldMk cId="2056241555" sldId="323"/>
        </pc:sldMkLst>
        <pc:spChg chg="mod">
          <ac:chgData name="Mark Zimmermann" userId="27fa454f-97d9-46ec-9fb3-fd9c22b9a524" providerId="ADAL" clId="{B04AAD21-9AB8-174A-A9DD-A68C94E9A400}" dt="2021-03-22T18:58:41.785" v="167" actId="20577"/>
          <ac:spMkLst>
            <pc:docMk/>
            <pc:sldMk cId="2056241555" sldId="323"/>
            <ac:spMk id="6" creationId="{3A9605B5-F81F-3946-B0D5-305DCE9FC6B0}"/>
          </ac:spMkLst>
        </pc:spChg>
      </pc:sldChg>
      <pc:sldChg chg="modSp mod">
        <pc:chgData name="Mark Zimmermann" userId="27fa454f-97d9-46ec-9fb3-fd9c22b9a524" providerId="ADAL" clId="{B04AAD21-9AB8-174A-A9DD-A68C94E9A400}" dt="2021-03-22T19:09:20.665" v="190" actId="113"/>
        <pc:sldMkLst>
          <pc:docMk/>
          <pc:sldMk cId="1542768867" sldId="327"/>
        </pc:sldMkLst>
        <pc:spChg chg="mod">
          <ac:chgData name="Mark Zimmermann" userId="27fa454f-97d9-46ec-9fb3-fd9c22b9a524" providerId="ADAL" clId="{B04AAD21-9AB8-174A-A9DD-A68C94E9A400}" dt="2021-03-22T19:09:20.665" v="190" actId="113"/>
          <ac:spMkLst>
            <pc:docMk/>
            <pc:sldMk cId="1542768867" sldId="327"/>
            <ac:spMk id="6" creationId="{3A9605B5-F81F-3946-B0D5-305DCE9FC6B0}"/>
          </ac:spMkLst>
        </pc:spChg>
      </pc:sldChg>
      <pc:sldChg chg="modSp mod">
        <pc:chgData name="Mark Zimmermann" userId="27fa454f-97d9-46ec-9fb3-fd9c22b9a524" providerId="ADAL" clId="{B04AAD21-9AB8-174A-A9DD-A68C94E9A400}" dt="2021-03-22T19:09:43.906" v="194" actId="113"/>
        <pc:sldMkLst>
          <pc:docMk/>
          <pc:sldMk cId="3287224315" sldId="329"/>
        </pc:sldMkLst>
        <pc:spChg chg="mod">
          <ac:chgData name="Mark Zimmermann" userId="27fa454f-97d9-46ec-9fb3-fd9c22b9a524" providerId="ADAL" clId="{B04AAD21-9AB8-174A-A9DD-A68C94E9A400}" dt="2021-03-22T19:09:43.906" v="194" actId="113"/>
          <ac:spMkLst>
            <pc:docMk/>
            <pc:sldMk cId="3287224315" sldId="329"/>
            <ac:spMk id="6" creationId="{3A9605B5-F81F-3946-B0D5-305DCE9FC6B0}"/>
          </ac:spMkLst>
        </pc:spChg>
      </pc:sldChg>
      <pc:sldChg chg="modSp mod">
        <pc:chgData name="Mark Zimmermann" userId="27fa454f-97d9-46ec-9fb3-fd9c22b9a524" providerId="ADAL" clId="{B04AAD21-9AB8-174A-A9DD-A68C94E9A400}" dt="2021-03-22T19:10:10.973" v="198" actId="255"/>
        <pc:sldMkLst>
          <pc:docMk/>
          <pc:sldMk cId="3955006687" sldId="330"/>
        </pc:sldMkLst>
        <pc:spChg chg="mod">
          <ac:chgData name="Mark Zimmermann" userId="27fa454f-97d9-46ec-9fb3-fd9c22b9a524" providerId="ADAL" clId="{B04AAD21-9AB8-174A-A9DD-A68C94E9A400}" dt="2021-03-22T19:10:10.973" v="198" actId="255"/>
          <ac:spMkLst>
            <pc:docMk/>
            <pc:sldMk cId="3955006687" sldId="330"/>
            <ac:spMk id="6" creationId="{3A9605B5-F81F-3946-B0D5-305DCE9FC6B0}"/>
          </ac:spMkLst>
        </pc:spChg>
      </pc:sldChg>
      <pc:sldChg chg="modSp mod">
        <pc:chgData name="Mark Zimmermann" userId="27fa454f-97d9-46ec-9fb3-fd9c22b9a524" providerId="ADAL" clId="{B04AAD21-9AB8-174A-A9DD-A68C94E9A400}" dt="2021-03-22T19:10:58.683" v="210" actId="21"/>
        <pc:sldMkLst>
          <pc:docMk/>
          <pc:sldMk cId="3933335289" sldId="331"/>
        </pc:sldMkLst>
        <pc:spChg chg="mod">
          <ac:chgData name="Mark Zimmermann" userId="27fa454f-97d9-46ec-9fb3-fd9c22b9a524" providerId="ADAL" clId="{B04AAD21-9AB8-174A-A9DD-A68C94E9A400}" dt="2021-03-22T19:10:58.683" v="210" actId="21"/>
          <ac:spMkLst>
            <pc:docMk/>
            <pc:sldMk cId="3933335289" sldId="331"/>
            <ac:spMk id="6" creationId="{3A9605B5-F81F-3946-B0D5-305DCE9FC6B0}"/>
          </ac:spMkLst>
        </pc:spChg>
      </pc:sldChg>
      <pc:sldChg chg="modSp mod">
        <pc:chgData name="Mark Zimmermann" userId="27fa454f-97d9-46ec-9fb3-fd9c22b9a524" providerId="ADAL" clId="{B04AAD21-9AB8-174A-A9DD-A68C94E9A400}" dt="2021-03-22T19:13:46.968" v="262" actId="21"/>
        <pc:sldMkLst>
          <pc:docMk/>
          <pc:sldMk cId="803152613" sldId="335"/>
        </pc:sldMkLst>
        <pc:spChg chg="mod">
          <ac:chgData name="Mark Zimmermann" userId="27fa454f-97d9-46ec-9fb3-fd9c22b9a524" providerId="ADAL" clId="{B04AAD21-9AB8-174A-A9DD-A68C94E9A400}" dt="2021-03-22T19:13:46.968" v="262" actId="21"/>
          <ac:spMkLst>
            <pc:docMk/>
            <pc:sldMk cId="803152613" sldId="335"/>
            <ac:spMk id="6" creationId="{3A9605B5-F81F-3946-B0D5-305DCE9FC6B0}"/>
          </ac:spMkLst>
        </pc:spChg>
      </pc:sldChg>
      <pc:sldChg chg="del">
        <pc:chgData name="Mark Zimmermann" userId="27fa454f-97d9-46ec-9fb3-fd9c22b9a524" providerId="ADAL" clId="{B04AAD21-9AB8-174A-A9DD-A68C94E9A400}" dt="2021-03-22T19:14:05.504" v="265" actId="2696"/>
        <pc:sldMkLst>
          <pc:docMk/>
          <pc:sldMk cId="2847469653" sldId="336"/>
        </pc:sldMkLst>
      </pc:sldChg>
      <pc:sldChg chg="modSp mod">
        <pc:chgData name="Mark Zimmermann" userId="27fa454f-97d9-46ec-9fb3-fd9c22b9a524" providerId="ADAL" clId="{B04AAD21-9AB8-174A-A9DD-A68C94E9A400}" dt="2021-03-22T19:15:21.331" v="275" actId="21"/>
        <pc:sldMkLst>
          <pc:docMk/>
          <pc:sldMk cId="2976871864" sldId="339"/>
        </pc:sldMkLst>
        <pc:spChg chg="mod">
          <ac:chgData name="Mark Zimmermann" userId="27fa454f-97d9-46ec-9fb3-fd9c22b9a524" providerId="ADAL" clId="{B04AAD21-9AB8-174A-A9DD-A68C94E9A400}" dt="2021-03-22T19:15:21.331" v="275" actId="21"/>
          <ac:spMkLst>
            <pc:docMk/>
            <pc:sldMk cId="2976871864" sldId="339"/>
            <ac:spMk id="3" creationId="{624B6671-0671-8C48-ACD7-E53AA047B4C7}"/>
          </ac:spMkLst>
        </pc:spChg>
      </pc:sldChg>
      <pc:sldChg chg="modSp mod">
        <pc:chgData name="Mark Zimmermann" userId="27fa454f-97d9-46ec-9fb3-fd9c22b9a524" providerId="ADAL" clId="{B04AAD21-9AB8-174A-A9DD-A68C94E9A400}" dt="2021-06-01T20:59:04.661" v="286" actId="1076"/>
        <pc:sldMkLst>
          <pc:docMk/>
          <pc:sldMk cId="1366218097" sldId="340"/>
        </pc:sldMkLst>
        <pc:spChg chg="mod">
          <ac:chgData name="Mark Zimmermann" userId="27fa454f-97d9-46ec-9fb3-fd9c22b9a524" providerId="ADAL" clId="{B04AAD21-9AB8-174A-A9DD-A68C94E9A400}" dt="2021-06-01T20:59:04.661" v="286" actId="1076"/>
          <ac:spMkLst>
            <pc:docMk/>
            <pc:sldMk cId="1366218097" sldId="340"/>
            <ac:spMk id="3" creationId="{E48369E5-8B24-A54C-ADCE-BD3A0F9388C2}"/>
          </ac:spMkLst>
        </pc:spChg>
      </pc:sldChg>
      <pc:sldChg chg="modSp mod">
        <pc:chgData name="Mark Zimmermann" userId="27fa454f-97d9-46ec-9fb3-fd9c22b9a524" providerId="ADAL" clId="{B04AAD21-9AB8-174A-A9DD-A68C94E9A400}" dt="2021-03-22T18:54:40.234" v="111" actId="122"/>
        <pc:sldMkLst>
          <pc:docMk/>
          <pc:sldMk cId="763107428" sldId="341"/>
        </pc:sldMkLst>
        <pc:spChg chg="mod">
          <ac:chgData name="Mark Zimmermann" userId="27fa454f-97d9-46ec-9fb3-fd9c22b9a524" providerId="ADAL" clId="{B04AAD21-9AB8-174A-A9DD-A68C94E9A400}" dt="2021-03-22T18:54:40.234" v="111" actId="122"/>
          <ac:spMkLst>
            <pc:docMk/>
            <pc:sldMk cId="763107428" sldId="341"/>
            <ac:spMk id="2" creationId="{F1E44DBE-D7E4-7647-8BE3-D504C267AC09}"/>
          </ac:spMkLst>
        </pc:spChg>
      </pc:sldChg>
      <pc:sldChg chg="modSp mod">
        <pc:chgData name="Mark Zimmermann" userId="27fa454f-97d9-46ec-9fb3-fd9c22b9a524" providerId="ADAL" clId="{B04AAD21-9AB8-174A-A9DD-A68C94E9A400}" dt="2021-03-22T19:14:40.899" v="269" actId="20577"/>
        <pc:sldMkLst>
          <pc:docMk/>
          <pc:sldMk cId="3628533989" sldId="342"/>
        </pc:sldMkLst>
        <pc:spChg chg="mod">
          <ac:chgData name="Mark Zimmermann" userId="27fa454f-97d9-46ec-9fb3-fd9c22b9a524" providerId="ADAL" clId="{B04AAD21-9AB8-174A-A9DD-A68C94E9A400}" dt="2021-03-22T19:14:40.899" v="269" actId="20577"/>
          <ac:spMkLst>
            <pc:docMk/>
            <pc:sldMk cId="3628533989" sldId="342"/>
            <ac:spMk id="6" creationId="{3A9605B5-F81F-3946-B0D5-305DCE9FC6B0}"/>
          </ac:spMkLst>
        </pc:spChg>
      </pc:sldChg>
      <pc:sldChg chg="addSp delSp modSp mod">
        <pc:chgData name="Mark Zimmermann" userId="27fa454f-97d9-46ec-9fb3-fd9c22b9a524" providerId="ADAL" clId="{B04AAD21-9AB8-174A-A9DD-A68C94E9A400}" dt="2021-03-22T18:57:19.464" v="148" actId="20577"/>
        <pc:sldMkLst>
          <pc:docMk/>
          <pc:sldMk cId="2204337835" sldId="343"/>
        </pc:sldMkLst>
        <pc:spChg chg="add del mod">
          <ac:chgData name="Mark Zimmermann" userId="27fa454f-97d9-46ec-9fb3-fd9c22b9a524" providerId="ADAL" clId="{B04AAD21-9AB8-174A-A9DD-A68C94E9A400}" dt="2021-03-22T18:57:06.319" v="146"/>
          <ac:spMkLst>
            <pc:docMk/>
            <pc:sldMk cId="2204337835" sldId="343"/>
            <ac:spMk id="2" creationId="{D628E159-EA7B-114E-891E-3DB5326A239C}"/>
          </ac:spMkLst>
        </pc:spChg>
        <pc:spChg chg="mod">
          <ac:chgData name="Mark Zimmermann" userId="27fa454f-97d9-46ec-9fb3-fd9c22b9a524" providerId="ADAL" clId="{B04AAD21-9AB8-174A-A9DD-A68C94E9A400}" dt="2021-03-22T18:57:19.464" v="148" actId="20577"/>
          <ac:spMkLst>
            <pc:docMk/>
            <pc:sldMk cId="2204337835" sldId="343"/>
            <ac:spMk id="6" creationId="{3A9605B5-F81F-3946-B0D5-305DCE9FC6B0}"/>
          </ac:spMkLst>
        </pc:spChg>
      </pc:sldChg>
      <pc:sldChg chg="modSp mod">
        <pc:chgData name="Mark Zimmermann" userId="27fa454f-97d9-46ec-9fb3-fd9c22b9a524" providerId="ADAL" clId="{B04AAD21-9AB8-174A-A9DD-A68C94E9A400}" dt="2021-03-22T19:11:27.894" v="219" actId="21"/>
        <pc:sldMkLst>
          <pc:docMk/>
          <pc:sldMk cId="109591118" sldId="344"/>
        </pc:sldMkLst>
        <pc:spChg chg="mod">
          <ac:chgData name="Mark Zimmermann" userId="27fa454f-97d9-46ec-9fb3-fd9c22b9a524" providerId="ADAL" clId="{B04AAD21-9AB8-174A-A9DD-A68C94E9A400}" dt="2021-03-22T19:11:27.894" v="219" actId="21"/>
          <ac:spMkLst>
            <pc:docMk/>
            <pc:sldMk cId="109591118" sldId="344"/>
            <ac:spMk id="6" creationId="{3A9605B5-F81F-3946-B0D5-305DCE9FC6B0}"/>
          </ac:spMkLst>
        </pc:spChg>
      </pc:sldChg>
      <pc:sldChg chg="del">
        <pc:chgData name="Mark Zimmermann" userId="27fa454f-97d9-46ec-9fb3-fd9c22b9a524" providerId="ADAL" clId="{B04AAD21-9AB8-174A-A9DD-A68C94E9A400}" dt="2021-03-22T18:56:24.047" v="135" actId="2696"/>
        <pc:sldMkLst>
          <pc:docMk/>
          <pc:sldMk cId="584133155" sldId="348"/>
        </pc:sldMkLst>
      </pc:sldChg>
      <pc:sldChg chg="del">
        <pc:chgData name="Mark Zimmermann" userId="27fa454f-97d9-46ec-9fb3-fd9c22b9a524" providerId="ADAL" clId="{B04AAD21-9AB8-174A-A9DD-A68C94E9A400}" dt="2021-03-22T18:57:45.758" v="149" actId="2696"/>
        <pc:sldMkLst>
          <pc:docMk/>
          <pc:sldMk cId="497521666" sldId="349"/>
        </pc:sldMkLst>
      </pc:sldChg>
      <pc:sldChg chg="modSp mod">
        <pc:chgData name="Mark Zimmermann" userId="27fa454f-97d9-46ec-9fb3-fd9c22b9a524" providerId="ADAL" clId="{B04AAD21-9AB8-174A-A9DD-A68C94E9A400}" dt="2021-03-22T19:45:26.168" v="285" actId="255"/>
        <pc:sldMkLst>
          <pc:docMk/>
          <pc:sldMk cId="2086334651" sldId="350"/>
        </pc:sldMkLst>
        <pc:spChg chg="mod">
          <ac:chgData name="Mark Zimmermann" userId="27fa454f-97d9-46ec-9fb3-fd9c22b9a524" providerId="ADAL" clId="{B04AAD21-9AB8-174A-A9DD-A68C94E9A400}" dt="2021-03-22T19:45:26.168" v="285" actId="255"/>
          <ac:spMkLst>
            <pc:docMk/>
            <pc:sldMk cId="2086334651" sldId="350"/>
            <ac:spMk id="6" creationId="{3A9605B5-F81F-3946-B0D5-305DCE9FC6B0}"/>
          </ac:spMkLst>
        </pc:spChg>
      </pc:sldChg>
      <pc:sldChg chg="modSp add mod">
        <pc:chgData name="Mark Zimmermann" userId="27fa454f-97d9-46ec-9fb3-fd9c22b9a524" providerId="ADAL" clId="{B04AAD21-9AB8-174A-A9DD-A68C94E9A400}" dt="2021-03-22T18:53:48.576" v="106" actId="20577"/>
        <pc:sldMkLst>
          <pc:docMk/>
          <pc:sldMk cId="1326427633" sldId="351"/>
        </pc:sldMkLst>
        <pc:spChg chg="mod">
          <ac:chgData name="Mark Zimmermann" userId="27fa454f-97d9-46ec-9fb3-fd9c22b9a524" providerId="ADAL" clId="{B04AAD21-9AB8-174A-A9DD-A68C94E9A400}" dt="2021-03-22T18:53:48.576" v="106" actId="20577"/>
          <ac:spMkLst>
            <pc:docMk/>
            <pc:sldMk cId="1326427633" sldId="351"/>
            <ac:spMk id="6" creationId="{BF0E1D87-93C1-0C45-AEC7-881FBED6CAF6}"/>
          </ac:spMkLst>
        </pc:spChg>
      </pc:sldChg>
      <pc:sldChg chg="modSp add mod">
        <pc:chgData name="Mark Zimmermann" userId="27fa454f-97d9-46ec-9fb3-fd9c22b9a524" providerId="ADAL" clId="{B04AAD21-9AB8-174A-A9DD-A68C94E9A400}" dt="2021-03-22T19:08:41.216" v="186" actId="113"/>
        <pc:sldMkLst>
          <pc:docMk/>
          <pc:sldMk cId="3045681466" sldId="352"/>
        </pc:sldMkLst>
        <pc:spChg chg="mod">
          <ac:chgData name="Mark Zimmermann" userId="27fa454f-97d9-46ec-9fb3-fd9c22b9a524" providerId="ADAL" clId="{B04AAD21-9AB8-174A-A9DD-A68C94E9A400}" dt="2021-03-22T19:08:41.216" v="186" actId="113"/>
          <ac:spMkLst>
            <pc:docMk/>
            <pc:sldMk cId="3045681466" sldId="352"/>
            <ac:spMk id="6" creationId="{3A9605B5-F81F-3946-B0D5-305DCE9FC6B0}"/>
          </ac:spMkLst>
        </pc:spChg>
      </pc:sldChg>
      <pc:sldChg chg="modSp add mod">
        <pc:chgData name="Mark Zimmermann" userId="27fa454f-97d9-46ec-9fb3-fd9c22b9a524" providerId="ADAL" clId="{B04AAD21-9AB8-174A-A9DD-A68C94E9A400}" dt="2021-03-22T19:12:00.623" v="229" actId="20577"/>
        <pc:sldMkLst>
          <pc:docMk/>
          <pc:sldMk cId="4253699306" sldId="353"/>
        </pc:sldMkLst>
        <pc:spChg chg="mod">
          <ac:chgData name="Mark Zimmermann" userId="27fa454f-97d9-46ec-9fb3-fd9c22b9a524" providerId="ADAL" clId="{B04AAD21-9AB8-174A-A9DD-A68C94E9A400}" dt="2021-03-22T19:12:00.623" v="229" actId="20577"/>
          <ac:spMkLst>
            <pc:docMk/>
            <pc:sldMk cId="4253699306" sldId="353"/>
            <ac:spMk id="6" creationId="{3A9605B5-F81F-3946-B0D5-305DCE9FC6B0}"/>
          </ac:spMkLst>
        </pc:spChg>
      </pc:sldChg>
      <pc:sldChg chg="modSp add">
        <pc:chgData name="Mark Zimmermann" userId="27fa454f-97d9-46ec-9fb3-fd9c22b9a524" providerId="ADAL" clId="{B04AAD21-9AB8-174A-A9DD-A68C94E9A400}" dt="2021-03-22T19:13:59.479" v="264"/>
        <pc:sldMkLst>
          <pc:docMk/>
          <pc:sldMk cId="2529651165" sldId="354"/>
        </pc:sldMkLst>
        <pc:spChg chg="mod">
          <ac:chgData name="Mark Zimmermann" userId="27fa454f-97d9-46ec-9fb3-fd9c22b9a524" providerId="ADAL" clId="{B04AAD21-9AB8-174A-A9DD-A68C94E9A400}" dt="2021-03-22T19:13:59.479" v="264"/>
          <ac:spMkLst>
            <pc:docMk/>
            <pc:sldMk cId="2529651165" sldId="354"/>
            <ac:spMk id="6" creationId="{3A9605B5-F81F-3946-B0D5-305DCE9FC6B0}"/>
          </ac:spMkLst>
        </pc:spChg>
      </pc:sldChg>
    </pc:docChg>
  </pc:docChgLst>
  <pc:docChgLst>
    <pc:chgData name="Mark Zimmermann" userId="27fa454f-97d9-46ec-9fb3-fd9c22b9a524" providerId="ADAL" clId="{68A2F6FC-3F3D-7149-9D2B-FCDD941EDD1E}"/>
    <pc:docChg chg="addSld delSld modSld">
      <pc:chgData name="Mark Zimmermann" userId="27fa454f-97d9-46ec-9fb3-fd9c22b9a524" providerId="ADAL" clId="{68A2F6FC-3F3D-7149-9D2B-FCDD941EDD1E}" dt="2021-03-22T17:18:32.927" v="213" actId="20577"/>
      <pc:docMkLst>
        <pc:docMk/>
      </pc:docMkLst>
      <pc:sldChg chg="modSp mod">
        <pc:chgData name="Mark Zimmermann" userId="27fa454f-97d9-46ec-9fb3-fd9c22b9a524" providerId="ADAL" clId="{68A2F6FC-3F3D-7149-9D2B-FCDD941EDD1E}" dt="2021-03-22T16:58:36.102" v="40" actId="20577"/>
        <pc:sldMkLst>
          <pc:docMk/>
          <pc:sldMk cId="4007399264" sldId="319"/>
        </pc:sldMkLst>
        <pc:spChg chg="mod">
          <ac:chgData name="Mark Zimmermann" userId="27fa454f-97d9-46ec-9fb3-fd9c22b9a524" providerId="ADAL" clId="{68A2F6FC-3F3D-7149-9D2B-FCDD941EDD1E}" dt="2021-03-22T16:58:36.102" v="40" actId="20577"/>
          <ac:spMkLst>
            <pc:docMk/>
            <pc:sldMk cId="4007399264" sldId="319"/>
            <ac:spMk id="6" creationId="{BF0E1D87-93C1-0C45-AEC7-881FBED6CAF6}"/>
          </ac:spMkLst>
        </pc:spChg>
      </pc:sldChg>
      <pc:sldChg chg="modSp mod">
        <pc:chgData name="Mark Zimmermann" userId="27fa454f-97d9-46ec-9fb3-fd9c22b9a524" providerId="ADAL" clId="{68A2F6FC-3F3D-7149-9D2B-FCDD941EDD1E}" dt="2021-03-22T17:00:44.200" v="60" actId="21"/>
        <pc:sldMkLst>
          <pc:docMk/>
          <pc:sldMk cId="2192593353" sldId="320"/>
        </pc:sldMkLst>
        <pc:spChg chg="mod">
          <ac:chgData name="Mark Zimmermann" userId="27fa454f-97d9-46ec-9fb3-fd9c22b9a524" providerId="ADAL" clId="{68A2F6FC-3F3D-7149-9D2B-FCDD941EDD1E}" dt="2021-03-22T17:00:44.200" v="60" actId="21"/>
          <ac:spMkLst>
            <pc:docMk/>
            <pc:sldMk cId="2192593353" sldId="320"/>
            <ac:spMk id="3" creationId="{05645990-8BEB-9D4E-B5F9-C55C2896208C}"/>
          </ac:spMkLst>
        </pc:spChg>
      </pc:sldChg>
      <pc:sldChg chg="modSp mod">
        <pc:chgData name="Mark Zimmermann" userId="27fa454f-97d9-46ec-9fb3-fd9c22b9a524" providerId="ADAL" clId="{68A2F6FC-3F3D-7149-9D2B-FCDD941EDD1E}" dt="2021-03-22T17:02:19.348" v="83" actId="21"/>
        <pc:sldMkLst>
          <pc:docMk/>
          <pc:sldMk cId="1923589839" sldId="321"/>
        </pc:sldMkLst>
        <pc:spChg chg="mod">
          <ac:chgData name="Mark Zimmermann" userId="27fa454f-97d9-46ec-9fb3-fd9c22b9a524" providerId="ADAL" clId="{68A2F6FC-3F3D-7149-9D2B-FCDD941EDD1E}" dt="2021-03-22T17:02:19.348" v="83" actId="21"/>
          <ac:spMkLst>
            <pc:docMk/>
            <pc:sldMk cId="1923589839" sldId="321"/>
            <ac:spMk id="6" creationId="{3A9605B5-F81F-3946-B0D5-305DCE9FC6B0}"/>
          </ac:spMkLst>
        </pc:spChg>
      </pc:sldChg>
      <pc:sldChg chg="modSp mod">
        <pc:chgData name="Mark Zimmermann" userId="27fa454f-97d9-46ec-9fb3-fd9c22b9a524" providerId="ADAL" clId="{68A2F6FC-3F3D-7149-9D2B-FCDD941EDD1E}" dt="2021-03-22T17:04:28.987" v="108" actId="21"/>
        <pc:sldMkLst>
          <pc:docMk/>
          <pc:sldMk cId="1452434532" sldId="322"/>
        </pc:sldMkLst>
        <pc:spChg chg="mod">
          <ac:chgData name="Mark Zimmermann" userId="27fa454f-97d9-46ec-9fb3-fd9c22b9a524" providerId="ADAL" clId="{68A2F6FC-3F3D-7149-9D2B-FCDD941EDD1E}" dt="2021-03-22T17:04:28.987" v="108" actId="21"/>
          <ac:spMkLst>
            <pc:docMk/>
            <pc:sldMk cId="1452434532" sldId="322"/>
            <ac:spMk id="6" creationId="{3A9605B5-F81F-3946-B0D5-305DCE9FC6B0}"/>
          </ac:spMkLst>
        </pc:spChg>
      </pc:sldChg>
      <pc:sldChg chg="modSp mod">
        <pc:chgData name="Mark Zimmermann" userId="27fa454f-97d9-46ec-9fb3-fd9c22b9a524" providerId="ADAL" clId="{68A2F6FC-3F3D-7149-9D2B-FCDD941EDD1E}" dt="2021-03-22T17:05:02.537" v="115" actId="20577"/>
        <pc:sldMkLst>
          <pc:docMk/>
          <pc:sldMk cId="2056241555" sldId="323"/>
        </pc:sldMkLst>
        <pc:spChg chg="mod">
          <ac:chgData name="Mark Zimmermann" userId="27fa454f-97d9-46ec-9fb3-fd9c22b9a524" providerId="ADAL" clId="{68A2F6FC-3F3D-7149-9D2B-FCDD941EDD1E}" dt="2021-03-22T17:05:02.537" v="115" actId="20577"/>
          <ac:spMkLst>
            <pc:docMk/>
            <pc:sldMk cId="2056241555" sldId="323"/>
            <ac:spMk id="6" creationId="{3A9605B5-F81F-3946-B0D5-305DCE9FC6B0}"/>
          </ac:spMkLst>
        </pc:spChg>
      </pc:sldChg>
      <pc:sldChg chg="modSp mod">
        <pc:chgData name="Mark Zimmermann" userId="27fa454f-97d9-46ec-9fb3-fd9c22b9a524" providerId="ADAL" clId="{68A2F6FC-3F3D-7149-9D2B-FCDD941EDD1E}" dt="2021-03-22T17:05:30.649" v="119" actId="113"/>
        <pc:sldMkLst>
          <pc:docMk/>
          <pc:sldMk cId="1542768867" sldId="327"/>
        </pc:sldMkLst>
        <pc:spChg chg="mod">
          <ac:chgData name="Mark Zimmermann" userId="27fa454f-97d9-46ec-9fb3-fd9c22b9a524" providerId="ADAL" clId="{68A2F6FC-3F3D-7149-9D2B-FCDD941EDD1E}" dt="2021-03-22T17:05:30.649" v="119" actId="113"/>
          <ac:spMkLst>
            <pc:docMk/>
            <pc:sldMk cId="1542768867" sldId="327"/>
            <ac:spMk id="6" creationId="{3A9605B5-F81F-3946-B0D5-305DCE9FC6B0}"/>
          </ac:spMkLst>
        </pc:spChg>
      </pc:sldChg>
      <pc:sldChg chg="modSp mod">
        <pc:chgData name="Mark Zimmermann" userId="27fa454f-97d9-46ec-9fb3-fd9c22b9a524" providerId="ADAL" clId="{68A2F6FC-3F3D-7149-9D2B-FCDD941EDD1E}" dt="2021-03-22T17:06:04.819" v="124" actId="20577"/>
        <pc:sldMkLst>
          <pc:docMk/>
          <pc:sldMk cId="3287224315" sldId="329"/>
        </pc:sldMkLst>
        <pc:spChg chg="mod">
          <ac:chgData name="Mark Zimmermann" userId="27fa454f-97d9-46ec-9fb3-fd9c22b9a524" providerId="ADAL" clId="{68A2F6FC-3F3D-7149-9D2B-FCDD941EDD1E}" dt="2021-03-22T17:06:04.819" v="124" actId="20577"/>
          <ac:spMkLst>
            <pc:docMk/>
            <pc:sldMk cId="3287224315" sldId="329"/>
            <ac:spMk id="6" creationId="{3A9605B5-F81F-3946-B0D5-305DCE9FC6B0}"/>
          </ac:spMkLst>
        </pc:spChg>
      </pc:sldChg>
      <pc:sldChg chg="modSp mod">
        <pc:chgData name="Mark Zimmermann" userId="27fa454f-97d9-46ec-9fb3-fd9c22b9a524" providerId="ADAL" clId="{68A2F6FC-3F3D-7149-9D2B-FCDD941EDD1E}" dt="2021-03-22T17:13:01.750" v="141" actId="113"/>
        <pc:sldMkLst>
          <pc:docMk/>
          <pc:sldMk cId="3955006687" sldId="330"/>
        </pc:sldMkLst>
        <pc:spChg chg="mod">
          <ac:chgData name="Mark Zimmermann" userId="27fa454f-97d9-46ec-9fb3-fd9c22b9a524" providerId="ADAL" clId="{68A2F6FC-3F3D-7149-9D2B-FCDD941EDD1E}" dt="2021-03-22T17:13:01.750" v="141" actId="113"/>
          <ac:spMkLst>
            <pc:docMk/>
            <pc:sldMk cId="3955006687" sldId="330"/>
            <ac:spMk id="6" creationId="{3A9605B5-F81F-3946-B0D5-305DCE9FC6B0}"/>
          </ac:spMkLst>
        </pc:spChg>
      </pc:sldChg>
      <pc:sldChg chg="modSp mod">
        <pc:chgData name="Mark Zimmermann" userId="27fa454f-97d9-46ec-9fb3-fd9c22b9a524" providerId="ADAL" clId="{68A2F6FC-3F3D-7149-9D2B-FCDD941EDD1E}" dt="2021-03-22T17:13:48.462" v="146" actId="21"/>
        <pc:sldMkLst>
          <pc:docMk/>
          <pc:sldMk cId="3933335289" sldId="331"/>
        </pc:sldMkLst>
        <pc:spChg chg="mod">
          <ac:chgData name="Mark Zimmermann" userId="27fa454f-97d9-46ec-9fb3-fd9c22b9a524" providerId="ADAL" clId="{68A2F6FC-3F3D-7149-9D2B-FCDD941EDD1E}" dt="2021-03-22T17:13:48.462" v="146" actId="21"/>
          <ac:spMkLst>
            <pc:docMk/>
            <pc:sldMk cId="3933335289" sldId="331"/>
            <ac:spMk id="6" creationId="{3A9605B5-F81F-3946-B0D5-305DCE9FC6B0}"/>
          </ac:spMkLst>
        </pc:spChg>
      </pc:sldChg>
      <pc:sldChg chg="modSp mod">
        <pc:chgData name="Mark Zimmermann" userId="27fa454f-97d9-46ec-9fb3-fd9c22b9a524" providerId="ADAL" clId="{68A2F6FC-3F3D-7149-9D2B-FCDD941EDD1E}" dt="2021-03-22T17:15:08.544" v="159" actId="1076"/>
        <pc:sldMkLst>
          <pc:docMk/>
          <pc:sldMk cId="803152613" sldId="335"/>
        </pc:sldMkLst>
        <pc:spChg chg="mod">
          <ac:chgData name="Mark Zimmermann" userId="27fa454f-97d9-46ec-9fb3-fd9c22b9a524" providerId="ADAL" clId="{68A2F6FC-3F3D-7149-9D2B-FCDD941EDD1E}" dt="2021-03-22T17:15:08.544" v="159" actId="1076"/>
          <ac:spMkLst>
            <pc:docMk/>
            <pc:sldMk cId="803152613" sldId="335"/>
            <ac:spMk id="6" creationId="{3A9605B5-F81F-3946-B0D5-305DCE9FC6B0}"/>
          </ac:spMkLst>
        </pc:spChg>
      </pc:sldChg>
      <pc:sldChg chg="modSp mod">
        <pc:chgData name="Mark Zimmermann" userId="27fa454f-97d9-46ec-9fb3-fd9c22b9a524" providerId="ADAL" clId="{68A2F6FC-3F3D-7149-9D2B-FCDD941EDD1E}" dt="2021-03-22T17:16:02.539" v="184" actId="20577"/>
        <pc:sldMkLst>
          <pc:docMk/>
          <pc:sldMk cId="2847469653" sldId="336"/>
        </pc:sldMkLst>
        <pc:spChg chg="mod">
          <ac:chgData name="Mark Zimmermann" userId="27fa454f-97d9-46ec-9fb3-fd9c22b9a524" providerId="ADAL" clId="{68A2F6FC-3F3D-7149-9D2B-FCDD941EDD1E}" dt="2021-03-22T17:16:02.539" v="184" actId="20577"/>
          <ac:spMkLst>
            <pc:docMk/>
            <pc:sldMk cId="2847469653" sldId="336"/>
            <ac:spMk id="6" creationId="{3A9605B5-F81F-3946-B0D5-305DCE9FC6B0}"/>
          </ac:spMkLst>
        </pc:spChg>
      </pc:sldChg>
      <pc:sldChg chg="del">
        <pc:chgData name="Mark Zimmermann" userId="27fa454f-97d9-46ec-9fb3-fd9c22b9a524" providerId="ADAL" clId="{68A2F6FC-3F3D-7149-9D2B-FCDD941EDD1E}" dt="2021-03-22T17:16:13.876" v="185" actId="2696"/>
        <pc:sldMkLst>
          <pc:docMk/>
          <pc:sldMk cId="3346086648" sldId="337"/>
        </pc:sldMkLst>
      </pc:sldChg>
      <pc:sldChg chg="modSp mod">
        <pc:chgData name="Mark Zimmermann" userId="27fa454f-97d9-46ec-9fb3-fd9c22b9a524" providerId="ADAL" clId="{68A2F6FC-3F3D-7149-9D2B-FCDD941EDD1E}" dt="2021-03-22T17:18:09.036" v="195" actId="21"/>
        <pc:sldMkLst>
          <pc:docMk/>
          <pc:sldMk cId="2976871864" sldId="339"/>
        </pc:sldMkLst>
        <pc:spChg chg="mod">
          <ac:chgData name="Mark Zimmermann" userId="27fa454f-97d9-46ec-9fb3-fd9c22b9a524" providerId="ADAL" clId="{68A2F6FC-3F3D-7149-9D2B-FCDD941EDD1E}" dt="2021-03-22T17:18:09.036" v="195" actId="21"/>
          <ac:spMkLst>
            <pc:docMk/>
            <pc:sldMk cId="2976871864" sldId="339"/>
            <ac:spMk id="3" creationId="{624B6671-0671-8C48-ACD7-E53AA047B4C7}"/>
          </ac:spMkLst>
        </pc:spChg>
      </pc:sldChg>
      <pc:sldChg chg="modSp mod">
        <pc:chgData name="Mark Zimmermann" userId="27fa454f-97d9-46ec-9fb3-fd9c22b9a524" providerId="ADAL" clId="{68A2F6FC-3F3D-7149-9D2B-FCDD941EDD1E}" dt="2021-03-22T17:18:32.927" v="213" actId="20577"/>
        <pc:sldMkLst>
          <pc:docMk/>
          <pc:sldMk cId="1366218097" sldId="340"/>
        </pc:sldMkLst>
        <pc:spChg chg="mod">
          <ac:chgData name="Mark Zimmermann" userId="27fa454f-97d9-46ec-9fb3-fd9c22b9a524" providerId="ADAL" clId="{68A2F6FC-3F3D-7149-9D2B-FCDD941EDD1E}" dt="2021-03-22T17:18:32.927" v="213" actId="20577"/>
          <ac:spMkLst>
            <pc:docMk/>
            <pc:sldMk cId="1366218097" sldId="340"/>
            <ac:spMk id="3" creationId="{E48369E5-8B24-A54C-ADCE-BD3A0F9388C2}"/>
          </ac:spMkLst>
        </pc:spChg>
      </pc:sldChg>
      <pc:sldChg chg="modSp mod">
        <pc:chgData name="Mark Zimmermann" userId="27fa454f-97d9-46ec-9fb3-fd9c22b9a524" providerId="ADAL" clId="{68A2F6FC-3F3D-7149-9D2B-FCDD941EDD1E}" dt="2021-03-22T16:59:28.872" v="44" actId="20577"/>
        <pc:sldMkLst>
          <pc:docMk/>
          <pc:sldMk cId="763107428" sldId="341"/>
        </pc:sldMkLst>
        <pc:spChg chg="mod">
          <ac:chgData name="Mark Zimmermann" userId="27fa454f-97d9-46ec-9fb3-fd9c22b9a524" providerId="ADAL" clId="{68A2F6FC-3F3D-7149-9D2B-FCDD941EDD1E}" dt="2021-03-22T16:59:28.872" v="44" actId="20577"/>
          <ac:spMkLst>
            <pc:docMk/>
            <pc:sldMk cId="763107428" sldId="341"/>
            <ac:spMk id="2" creationId="{F1E44DBE-D7E4-7647-8BE3-D504C267AC09}"/>
          </ac:spMkLst>
        </pc:spChg>
      </pc:sldChg>
      <pc:sldChg chg="modSp mod">
        <pc:chgData name="Mark Zimmermann" userId="27fa454f-97d9-46ec-9fb3-fd9c22b9a524" providerId="ADAL" clId="{68A2F6FC-3F3D-7149-9D2B-FCDD941EDD1E}" dt="2021-03-22T17:16:50.892" v="190" actId="20577"/>
        <pc:sldMkLst>
          <pc:docMk/>
          <pc:sldMk cId="3628533989" sldId="342"/>
        </pc:sldMkLst>
        <pc:spChg chg="mod">
          <ac:chgData name="Mark Zimmermann" userId="27fa454f-97d9-46ec-9fb3-fd9c22b9a524" providerId="ADAL" clId="{68A2F6FC-3F3D-7149-9D2B-FCDD941EDD1E}" dt="2021-03-22T17:16:50.892" v="190" actId="20577"/>
          <ac:spMkLst>
            <pc:docMk/>
            <pc:sldMk cId="3628533989" sldId="342"/>
            <ac:spMk id="6" creationId="{3A9605B5-F81F-3946-B0D5-305DCE9FC6B0}"/>
          </ac:spMkLst>
        </pc:spChg>
      </pc:sldChg>
      <pc:sldChg chg="modSp mod">
        <pc:chgData name="Mark Zimmermann" userId="27fa454f-97d9-46ec-9fb3-fd9c22b9a524" providerId="ADAL" clId="{68A2F6FC-3F3D-7149-9D2B-FCDD941EDD1E}" dt="2021-03-22T17:02:41.294" v="85" actId="21"/>
        <pc:sldMkLst>
          <pc:docMk/>
          <pc:sldMk cId="2204337835" sldId="343"/>
        </pc:sldMkLst>
        <pc:spChg chg="mod">
          <ac:chgData name="Mark Zimmermann" userId="27fa454f-97d9-46ec-9fb3-fd9c22b9a524" providerId="ADAL" clId="{68A2F6FC-3F3D-7149-9D2B-FCDD941EDD1E}" dt="2021-03-22T17:02:41.294" v="85" actId="21"/>
          <ac:spMkLst>
            <pc:docMk/>
            <pc:sldMk cId="2204337835" sldId="343"/>
            <ac:spMk id="6" creationId="{3A9605B5-F81F-3946-B0D5-305DCE9FC6B0}"/>
          </ac:spMkLst>
        </pc:spChg>
      </pc:sldChg>
      <pc:sldChg chg="modSp">
        <pc:chgData name="Mark Zimmermann" userId="27fa454f-97d9-46ec-9fb3-fd9c22b9a524" providerId="ADAL" clId="{68A2F6FC-3F3D-7149-9D2B-FCDD941EDD1E}" dt="2021-03-22T17:14:01.672" v="147"/>
        <pc:sldMkLst>
          <pc:docMk/>
          <pc:sldMk cId="109591118" sldId="344"/>
        </pc:sldMkLst>
        <pc:spChg chg="mod">
          <ac:chgData name="Mark Zimmermann" userId="27fa454f-97d9-46ec-9fb3-fd9c22b9a524" providerId="ADAL" clId="{68A2F6FC-3F3D-7149-9D2B-FCDD941EDD1E}" dt="2021-03-22T17:14:01.672" v="147"/>
          <ac:spMkLst>
            <pc:docMk/>
            <pc:sldMk cId="109591118" sldId="344"/>
            <ac:spMk id="6" creationId="{3A9605B5-F81F-3946-B0D5-305DCE9FC6B0}"/>
          </ac:spMkLst>
        </pc:spChg>
      </pc:sldChg>
      <pc:sldChg chg="del">
        <pc:chgData name="Mark Zimmermann" userId="27fa454f-97d9-46ec-9fb3-fd9c22b9a524" providerId="ADAL" clId="{68A2F6FC-3F3D-7149-9D2B-FCDD941EDD1E}" dt="2021-03-22T17:16:15.034" v="186" actId="2696"/>
        <pc:sldMkLst>
          <pc:docMk/>
          <pc:sldMk cId="133131918" sldId="345"/>
        </pc:sldMkLst>
      </pc:sldChg>
      <pc:sldChg chg="del">
        <pc:chgData name="Mark Zimmermann" userId="27fa454f-97d9-46ec-9fb3-fd9c22b9a524" providerId="ADAL" clId="{68A2F6FC-3F3D-7149-9D2B-FCDD941EDD1E}" dt="2021-03-22T17:18:12.581" v="196" actId="2696"/>
        <pc:sldMkLst>
          <pc:docMk/>
          <pc:sldMk cId="2845390322" sldId="346"/>
        </pc:sldMkLst>
      </pc:sldChg>
      <pc:sldChg chg="del">
        <pc:chgData name="Mark Zimmermann" userId="27fa454f-97d9-46ec-9fb3-fd9c22b9a524" providerId="ADAL" clId="{68A2F6FC-3F3D-7149-9D2B-FCDD941EDD1E}" dt="2021-03-22T17:18:13.633" v="197" actId="2696"/>
        <pc:sldMkLst>
          <pc:docMk/>
          <pc:sldMk cId="1799517152" sldId="347"/>
        </pc:sldMkLst>
      </pc:sldChg>
      <pc:sldChg chg="modSp add mod">
        <pc:chgData name="Mark Zimmermann" userId="27fa454f-97d9-46ec-9fb3-fd9c22b9a524" providerId="ADAL" clId="{68A2F6FC-3F3D-7149-9D2B-FCDD941EDD1E}" dt="2021-03-22T17:01:36.580" v="78" actId="20577"/>
        <pc:sldMkLst>
          <pc:docMk/>
          <pc:sldMk cId="584133155" sldId="348"/>
        </pc:sldMkLst>
        <pc:spChg chg="mod">
          <ac:chgData name="Mark Zimmermann" userId="27fa454f-97d9-46ec-9fb3-fd9c22b9a524" providerId="ADAL" clId="{68A2F6FC-3F3D-7149-9D2B-FCDD941EDD1E}" dt="2021-03-22T17:01:36.580" v="78" actId="20577"/>
          <ac:spMkLst>
            <pc:docMk/>
            <pc:sldMk cId="584133155" sldId="348"/>
            <ac:spMk id="3" creationId="{05645990-8BEB-9D4E-B5F9-C55C2896208C}"/>
          </ac:spMkLst>
        </pc:spChg>
      </pc:sldChg>
      <pc:sldChg chg="modSp add">
        <pc:chgData name="Mark Zimmermann" userId="27fa454f-97d9-46ec-9fb3-fd9c22b9a524" providerId="ADAL" clId="{68A2F6FC-3F3D-7149-9D2B-FCDD941EDD1E}" dt="2021-03-22T17:02:56.849" v="87"/>
        <pc:sldMkLst>
          <pc:docMk/>
          <pc:sldMk cId="497521666" sldId="349"/>
        </pc:sldMkLst>
        <pc:spChg chg="mod">
          <ac:chgData name="Mark Zimmermann" userId="27fa454f-97d9-46ec-9fb3-fd9c22b9a524" providerId="ADAL" clId="{68A2F6FC-3F3D-7149-9D2B-FCDD941EDD1E}" dt="2021-03-22T17:02:56.849" v="87"/>
          <ac:spMkLst>
            <pc:docMk/>
            <pc:sldMk cId="497521666" sldId="349"/>
            <ac:spMk id="6" creationId="{3A9605B5-F81F-3946-B0D5-305DCE9FC6B0}"/>
          </ac:spMkLst>
        </pc:spChg>
      </pc:sldChg>
      <pc:sldChg chg="modSp add mod">
        <pc:chgData name="Mark Zimmermann" userId="27fa454f-97d9-46ec-9fb3-fd9c22b9a524" providerId="ADAL" clId="{68A2F6FC-3F3D-7149-9D2B-FCDD941EDD1E}" dt="2021-03-22T17:12:28.164" v="137" actId="1076"/>
        <pc:sldMkLst>
          <pc:docMk/>
          <pc:sldMk cId="2086334651" sldId="350"/>
        </pc:sldMkLst>
        <pc:spChg chg="mod">
          <ac:chgData name="Mark Zimmermann" userId="27fa454f-97d9-46ec-9fb3-fd9c22b9a524" providerId="ADAL" clId="{68A2F6FC-3F3D-7149-9D2B-FCDD941EDD1E}" dt="2021-03-22T17:12:28.164" v="137" actId="1076"/>
          <ac:spMkLst>
            <pc:docMk/>
            <pc:sldMk cId="2086334651" sldId="350"/>
            <ac:spMk id="6" creationId="{3A9605B5-F81F-3946-B0D5-305DCE9FC6B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6356540-ECAD-0B4F-8B30-49B1801D615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995D725-8070-3D45-8236-BBE8C99DD3C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5871954-57E4-2D43-879D-2C2040718F3E}" type="datetimeFigureOut">
              <a:rPr lang="en-US" smtClean="0"/>
              <a:t>7/12/23</a:t>
            </a:fld>
            <a:endParaRPr lang="en-US"/>
          </a:p>
        </p:txBody>
      </p:sp>
      <p:sp>
        <p:nvSpPr>
          <p:cNvPr id="4" name="Footer Placeholder 3">
            <a:extLst>
              <a:ext uri="{FF2B5EF4-FFF2-40B4-BE49-F238E27FC236}">
                <a16:creationId xmlns:a16="http://schemas.microsoft.com/office/drawing/2014/main" id="{5FDB7A47-AA4E-524B-87F8-39228E0FDC2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22AA7018-B053-3049-A94D-8F80CD038CA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12B1705-897D-ED4D-825B-338261E27719}" type="slidenum">
              <a:rPr lang="en-US" smtClean="0"/>
              <a:t>‹#›</a:t>
            </a:fld>
            <a:endParaRPr lang="en-US"/>
          </a:p>
        </p:txBody>
      </p:sp>
    </p:spTree>
    <p:extLst>
      <p:ext uri="{BB962C8B-B14F-4D97-AF65-F5344CB8AC3E}">
        <p14:creationId xmlns:p14="http://schemas.microsoft.com/office/powerpoint/2010/main" val="42890446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62C5C3-903B-F440-9045-CAAB9BC82F68}" type="datetimeFigureOut">
              <a:rPr lang="en-US" smtClean="0"/>
              <a:t>7/12/23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A06C9E-67F1-D14D-B2FA-1EA19A50EBB3}" type="slidenum">
              <a:rPr lang="en-US" smtClean="0"/>
              <a:t>‹#›</a:t>
            </a:fld>
            <a:endParaRPr lang="en-US"/>
          </a:p>
        </p:txBody>
      </p:sp>
    </p:spTree>
    <p:extLst>
      <p:ext uri="{BB962C8B-B14F-4D97-AF65-F5344CB8AC3E}">
        <p14:creationId xmlns:p14="http://schemas.microsoft.com/office/powerpoint/2010/main" val="1855705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8</a:t>
            </a:fld>
            <a:endParaRPr lang="en-US"/>
          </a:p>
        </p:txBody>
      </p:sp>
    </p:spTree>
    <p:extLst>
      <p:ext uri="{BB962C8B-B14F-4D97-AF65-F5344CB8AC3E}">
        <p14:creationId xmlns:p14="http://schemas.microsoft.com/office/powerpoint/2010/main" val="39752107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17</a:t>
            </a:fld>
            <a:endParaRPr lang="en-US"/>
          </a:p>
        </p:txBody>
      </p:sp>
    </p:spTree>
    <p:extLst>
      <p:ext uri="{BB962C8B-B14F-4D97-AF65-F5344CB8AC3E}">
        <p14:creationId xmlns:p14="http://schemas.microsoft.com/office/powerpoint/2010/main" val="27995559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18</a:t>
            </a:fld>
            <a:endParaRPr lang="en-US"/>
          </a:p>
        </p:txBody>
      </p:sp>
    </p:spTree>
    <p:extLst>
      <p:ext uri="{BB962C8B-B14F-4D97-AF65-F5344CB8AC3E}">
        <p14:creationId xmlns:p14="http://schemas.microsoft.com/office/powerpoint/2010/main" val="26090222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19</a:t>
            </a:fld>
            <a:endParaRPr lang="en-US"/>
          </a:p>
        </p:txBody>
      </p:sp>
    </p:spTree>
    <p:extLst>
      <p:ext uri="{BB962C8B-B14F-4D97-AF65-F5344CB8AC3E}">
        <p14:creationId xmlns:p14="http://schemas.microsoft.com/office/powerpoint/2010/main" val="22223411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20</a:t>
            </a:fld>
            <a:endParaRPr lang="en-US"/>
          </a:p>
        </p:txBody>
      </p:sp>
    </p:spTree>
    <p:extLst>
      <p:ext uri="{BB962C8B-B14F-4D97-AF65-F5344CB8AC3E}">
        <p14:creationId xmlns:p14="http://schemas.microsoft.com/office/powerpoint/2010/main" val="15979715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21</a:t>
            </a:fld>
            <a:endParaRPr lang="en-US"/>
          </a:p>
        </p:txBody>
      </p:sp>
    </p:spTree>
    <p:extLst>
      <p:ext uri="{BB962C8B-B14F-4D97-AF65-F5344CB8AC3E}">
        <p14:creationId xmlns:p14="http://schemas.microsoft.com/office/powerpoint/2010/main" val="21430890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22</a:t>
            </a:fld>
            <a:endParaRPr lang="en-US"/>
          </a:p>
        </p:txBody>
      </p:sp>
    </p:spTree>
    <p:extLst>
      <p:ext uri="{BB962C8B-B14F-4D97-AF65-F5344CB8AC3E}">
        <p14:creationId xmlns:p14="http://schemas.microsoft.com/office/powerpoint/2010/main" val="1237327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23</a:t>
            </a:fld>
            <a:endParaRPr lang="en-US"/>
          </a:p>
        </p:txBody>
      </p:sp>
    </p:spTree>
    <p:extLst>
      <p:ext uri="{BB962C8B-B14F-4D97-AF65-F5344CB8AC3E}">
        <p14:creationId xmlns:p14="http://schemas.microsoft.com/office/powerpoint/2010/main" val="27119568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24</a:t>
            </a:fld>
            <a:endParaRPr lang="en-US"/>
          </a:p>
        </p:txBody>
      </p:sp>
    </p:spTree>
    <p:extLst>
      <p:ext uri="{BB962C8B-B14F-4D97-AF65-F5344CB8AC3E}">
        <p14:creationId xmlns:p14="http://schemas.microsoft.com/office/powerpoint/2010/main" val="36382390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25</a:t>
            </a:fld>
            <a:endParaRPr lang="en-US"/>
          </a:p>
        </p:txBody>
      </p:sp>
    </p:spTree>
    <p:extLst>
      <p:ext uri="{BB962C8B-B14F-4D97-AF65-F5344CB8AC3E}">
        <p14:creationId xmlns:p14="http://schemas.microsoft.com/office/powerpoint/2010/main" val="36209386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26</a:t>
            </a:fld>
            <a:endParaRPr lang="en-US"/>
          </a:p>
        </p:txBody>
      </p:sp>
    </p:spTree>
    <p:extLst>
      <p:ext uri="{BB962C8B-B14F-4D97-AF65-F5344CB8AC3E}">
        <p14:creationId xmlns:p14="http://schemas.microsoft.com/office/powerpoint/2010/main" val="39491357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9</a:t>
            </a:fld>
            <a:endParaRPr lang="en-US"/>
          </a:p>
        </p:txBody>
      </p:sp>
    </p:spTree>
    <p:extLst>
      <p:ext uri="{BB962C8B-B14F-4D97-AF65-F5344CB8AC3E}">
        <p14:creationId xmlns:p14="http://schemas.microsoft.com/office/powerpoint/2010/main" val="35530827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27</a:t>
            </a:fld>
            <a:endParaRPr lang="en-US"/>
          </a:p>
        </p:txBody>
      </p:sp>
    </p:spTree>
    <p:extLst>
      <p:ext uri="{BB962C8B-B14F-4D97-AF65-F5344CB8AC3E}">
        <p14:creationId xmlns:p14="http://schemas.microsoft.com/office/powerpoint/2010/main" val="19440590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28</a:t>
            </a:fld>
            <a:endParaRPr lang="en-US"/>
          </a:p>
        </p:txBody>
      </p:sp>
    </p:spTree>
    <p:extLst>
      <p:ext uri="{BB962C8B-B14F-4D97-AF65-F5344CB8AC3E}">
        <p14:creationId xmlns:p14="http://schemas.microsoft.com/office/powerpoint/2010/main" val="39532128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29</a:t>
            </a:fld>
            <a:endParaRPr lang="en-US"/>
          </a:p>
        </p:txBody>
      </p:sp>
    </p:spTree>
    <p:extLst>
      <p:ext uri="{BB962C8B-B14F-4D97-AF65-F5344CB8AC3E}">
        <p14:creationId xmlns:p14="http://schemas.microsoft.com/office/powerpoint/2010/main" val="28690895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30</a:t>
            </a:fld>
            <a:endParaRPr lang="en-US"/>
          </a:p>
        </p:txBody>
      </p:sp>
    </p:spTree>
    <p:extLst>
      <p:ext uri="{BB962C8B-B14F-4D97-AF65-F5344CB8AC3E}">
        <p14:creationId xmlns:p14="http://schemas.microsoft.com/office/powerpoint/2010/main" val="11001990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31</a:t>
            </a:fld>
            <a:endParaRPr lang="en-US"/>
          </a:p>
        </p:txBody>
      </p:sp>
    </p:spTree>
    <p:extLst>
      <p:ext uri="{BB962C8B-B14F-4D97-AF65-F5344CB8AC3E}">
        <p14:creationId xmlns:p14="http://schemas.microsoft.com/office/powerpoint/2010/main" val="23810635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32</a:t>
            </a:fld>
            <a:endParaRPr lang="en-US"/>
          </a:p>
        </p:txBody>
      </p:sp>
    </p:spTree>
    <p:extLst>
      <p:ext uri="{BB962C8B-B14F-4D97-AF65-F5344CB8AC3E}">
        <p14:creationId xmlns:p14="http://schemas.microsoft.com/office/powerpoint/2010/main" val="39178853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33</a:t>
            </a:fld>
            <a:endParaRPr lang="en-US"/>
          </a:p>
        </p:txBody>
      </p:sp>
    </p:spTree>
    <p:extLst>
      <p:ext uri="{BB962C8B-B14F-4D97-AF65-F5344CB8AC3E}">
        <p14:creationId xmlns:p14="http://schemas.microsoft.com/office/powerpoint/2010/main" val="25774851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34</a:t>
            </a:fld>
            <a:endParaRPr lang="en-US"/>
          </a:p>
        </p:txBody>
      </p:sp>
    </p:spTree>
    <p:extLst>
      <p:ext uri="{BB962C8B-B14F-4D97-AF65-F5344CB8AC3E}">
        <p14:creationId xmlns:p14="http://schemas.microsoft.com/office/powerpoint/2010/main" val="24847894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A06C9E-67F1-D14D-B2FA-1EA19A50EBB3}" type="slidenum">
              <a:rPr lang="en-US" smtClean="0"/>
              <a:t>35</a:t>
            </a:fld>
            <a:endParaRPr lang="en-US"/>
          </a:p>
        </p:txBody>
      </p:sp>
    </p:spTree>
    <p:extLst>
      <p:ext uri="{BB962C8B-B14F-4D97-AF65-F5344CB8AC3E}">
        <p14:creationId xmlns:p14="http://schemas.microsoft.com/office/powerpoint/2010/main" val="36061082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10</a:t>
            </a:fld>
            <a:endParaRPr lang="en-US"/>
          </a:p>
        </p:txBody>
      </p:sp>
    </p:spTree>
    <p:extLst>
      <p:ext uri="{BB962C8B-B14F-4D97-AF65-F5344CB8AC3E}">
        <p14:creationId xmlns:p14="http://schemas.microsoft.com/office/powerpoint/2010/main" val="167062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11</a:t>
            </a:fld>
            <a:endParaRPr lang="en-US"/>
          </a:p>
        </p:txBody>
      </p:sp>
    </p:spTree>
    <p:extLst>
      <p:ext uri="{BB962C8B-B14F-4D97-AF65-F5344CB8AC3E}">
        <p14:creationId xmlns:p14="http://schemas.microsoft.com/office/powerpoint/2010/main" val="20111289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12</a:t>
            </a:fld>
            <a:endParaRPr lang="en-US"/>
          </a:p>
        </p:txBody>
      </p:sp>
    </p:spTree>
    <p:extLst>
      <p:ext uri="{BB962C8B-B14F-4D97-AF65-F5344CB8AC3E}">
        <p14:creationId xmlns:p14="http://schemas.microsoft.com/office/powerpoint/2010/main" val="31654017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13</a:t>
            </a:fld>
            <a:endParaRPr lang="en-US"/>
          </a:p>
        </p:txBody>
      </p:sp>
    </p:spTree>
    <p:extLst>
      <p:ext uri="{BB962C8B-B14F-4D97-AF65-F5344CB8AC3E}">
        <p14:creationId xmlns:p14="http://schemas.microsoft.com/office/powerpoint/2010/main" val="41076769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14</a:t>
            </a:fld>
            <a:endParaRPr lang="en-US"/>
          </a:p>
        </p:txBody>
      </p:sp>
    </p:spTree>
    <p:extLst>
      <p:ext uri="{BB962C8B-B14F-4D97-AF65-F5344CB8AC3E}">
        <p14:creationId xmlns:p14="http://schemas.microsoft.com/office/powerpoint/2010/main" val="39396902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15</a:t>
            </a:fld>
            <a:endParaRPr lang="en-US"/>
          </a:p>
        </p:txBody>
      </p:sp>
    </p:spTree>
    <p:extLst>
      <p:ext uri="{BB962C8B-B14F-4D97-AF65-F5344CB8AC3E}">
        <p14:creationId xmlns:p14="http://schemas.microsoft.com/office/powerpoint/2010/main" val="36668441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16</a:t>
            </a:fld>
            <a:endParaRPr lang="en-US"/>
          </a:p>
        </p:txBody>
      </p:sp>
    </p:spTree>
    <p:extLst>
      <p:ext uri="{BB962C8B-B14F-4D97-AF65-F5344CB8AC3E}">
        <p14:creationId xmlns:p14="http://schemas.microsoft.com/office/powerpoint/2010/main" val="2019993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BA4A4F-68BC-75B7-F5E4-0BAF571324FA}"/>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D3F5D7F-F31C-BF16-7F2B-FD01196F0DC1}"/>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4CB031A-1403-FE1D-05EE-18B527146847}"/>
              </a:ext>
            </a:extLst>
          </p:cNvPr>
          <p:cNvSpPr>
            <a:spLocks noGrp="1"/>
          </p:cNvSpPr>
          <p:nvPr>
            <p:ph type="dt" sz="half" idx="10"/>
          </p:nvPr>
        </p:nvSpPr>
        <p:spPr/>
        <p:txBody>
          <a:bodyPr/>
          <a:lstStyle/>
          <a:p>
            <a:fld id="{709A77A1-DB5C-8340-98E2-F406F918F073}" type="datetimeFigureOut">
              <a:rPr lang="en-US" smtClean="0"/>
              <a:t>7/12/23</a:t>
            </a:fld>
            <a:endParaRPr lang="en-US"/>
          </a:p>
        </p:txBody>
      </p:sp>
      <p:sp>
        <p:nvSpPr>
          <p:cNvPr id="5" name="Footer Placeholder 4">
            <a:extLst>
              <a:ext uri="{FF2B5EF4-FFF2-40B4-BE49-F238E27FC236}">
                <a16:creationId xmlns:a16="http://schemas.microsoft.com/office/drawing/2014/main" id="{FD945E94-1D52-C606-380F-9989436948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543DED-5BD6-A253-C93D-9E0450582827}"/>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42366751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DB1777-68BE-489F-3236-A63843AAE17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E181E04-510B-5722-BCE3-8E13F704326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BE00CF-C348-A242-14D3-9BF8D5F03682}"/>
              </a:ext>
            </a:extLst>
          </p:cNvPr>
          <p:cNvSpPr>
            <a:spLocks noGrp="1"/>
          </p:cNvSpPr>
          <p:nvPr>
            <p:ph type="dt" sz="half" idx="10"/>
          </p:nvPr>
        </p:nvSpPr>
        <p:spPr/>
        <p:txBody>
          <a:bodyPr/>
          <a:lstStyle/>
          <a:p>
            <a:fld id="{709A77A1-DB5C-8340-98E2-F406F918F073}" type="datetimeFigureOut">
              <a:rPr lang="en-US" smtClean="0"/>
              <a:t>7/12/23</a:t>
            </a:fld>
            <a:endParaRPr lang="en-US"/>
          </a:p>
        </p:txBody>
      </p:sp>
      <p:sp>
        <p:nvSpPr>
          <p:cNvPr id="5" name="Footer Placeholder 4">
            <a:extLst>
              <a:ext uri="{FF2B5EF4-FFF2-40B4-BE49-F238E27FC236}">
                <a16:creationId xmlns:a16="http://schemas.microsoft.com/office/drawing/2014/main" id="{E2463B8F-60A7-81AD-B252-F4541DA1118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BD78E9-D85F-B21A-BC3F-234AF6CCC08F}"/>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37887944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B3CC5F1-6CA0-844B-E94E-B15AF7AC3AE6}"/>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47B973A-55F1-7701-9BC4-FE069DD9E5EB}"/>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FA86846-50BA-213B-EF86-C3C090C876DE}"/>
              </a:ext>
            </a:extLst>
          </p:cNvPr>
          <p:cNvSpPr>
            <a:spLocks noGrp="1"/>
          </p:cNvSpPr>
          <p:nvPr>
            <p:ph type="dt" sz="half" idx="10"/>
          </p:nvPr>
        </p:nvSpPr>
        <p:spPr/>
        <p:txBody>
          <a:bodyPr/>
          <a:lstStyle/>
          <a:p>
            <a:fld id="{709A77A1-DB5C-8340-98E2-F406F918F073}" type="datetimeFigureOut">
              <a:rPr lang="en-US" smtClean="0"/>
              <a:t>7/12/23</a:t>
            </a:fld>
            <a:endParaRPr lang="en-US"/>
          </a:p>
        </p:txBody>
      </p:sp>
      <p:sp>
        <p:nvSpPr>
          <p:cNvPr id="5" name="Footer Placeholder 4">
            <a:extLst>
              <a:ext uri="{FF2B5EF4-FFF2-40B4-BE49-F238E27FC236}">
                <a16:creationId xmlns:a16="http://schemas.microsoft.com/office/drawing/2014/main" id="{75A077C3-03F7-D925-D48B-45D870F6C4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4B4BD18-6193-1BB0-6AEE-1DC541E14284}"/>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16536724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54716-66DC-9CE4-F8CD-322EEDD2709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8032DAB-4FC6-E154-4FF0-BB88EB4845D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40F9AC0-8D07-768A-D4A7-F2DFCC967091}"/>
              </a:ext>
            </a:extLst>
          </p:cNvPr>
          <p:cNvSpPr>
            <a:spLocks noGrp="1"/>
          </p:cNvSpPr>
          <p:nvPr>
            <p:ph type="dt" sz="half" idx="10"/>
          </p:nvPr>
        </p:nvSpPr>
        <p:spPr/>
        <p:txBody>
          <a:bodyPr/>
          <a:lstStyle/>
          <a:p>
            <a:fld id="{709A77A1-DB5C-8340-98E2-F406F918F073}" type="datetimeFigureOut">
              <a:rPr lang="en-US" smtClean="0"/>
              <a:t>7/12/23</a:t>
            </a:fld>
            <a:endParaRPr lang="en-US"/>
          </a:p>
        </p:txBody>
      </p:sp>
      <p:sp>
        <p:nvSpPr>
          <p:cNvPr id="5" name="Footer Placeholder 4">
            <a:extLst>
              <a:ext uri="{FF2B5EF4-FFF2-40B4-BE49-F238E27FC236}">
                <a16:creationId xmlns:a16="http://schemas.microsoft.com/office/drawing/2014/main" id="{834D5689-D13E-22E0-65FE-40FA8B2F037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9B606E6-AAB9-880D-E296-DA05B23F6826}"/>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4910322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4C3015-FD23-673F-5BB7-0BB1D4EB0989}"/>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6215D2B-AC5F-7010-7539-83CA0281F926}"/>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509D911-5B81-DD63-F1EA-DD54754F6755}"/>
              </a:ext>
            </a:extLst>
          </p:cNvPr>
          <p:cNvSpPr>
            <a:spLocks noGrp="1"/>
          </p:cNvSpPr>
          <p:nvPr>
            <p:ph type="dt" sz="half" idx="10"/>
          </p:nvPr>
        </p:nvSpPr>
        <p:spPr/>
        <p:txBody>
          <a:bodyPr/>
          <a:lstStyle/>
          <a:p>
            <a:fld id="{709A77A1-DB5C-8340-98E2-F406F918F073}" type="datetimeFigureOut">
              <a:rPr lang="en-US" smtClean="0"/>
              <a:t>7/12/23</a:t>
            </a:fld>
            <a:endParaRPr lang="en-US"/>
          </a:p>
        </p:txBody>
      </p:sp>
      <p:sp>
        <p:nvSpPr>
          <p:cNvPr id="5" name="Footer Placeholder 4">
            <a:extLst>
              <a:ext uri="{FF2B5EF4-FFF2-40B4-BE49-F238E27FC236}">
                <a16:creationId xmlns:a16="http://schemas.microsoft.com/office/drawing/2014/main" id="{BEA42602-73E8-0D34-4526-FCDAFB6122B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9A71445-174D-0C78-490D-D3444A339D6F}"/>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3910433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6C5170-E22F-CFA3-D2CF-63C89ACB59F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A48BC3D-F4C2-6B49-CD65-99009EA30E2C}"/>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2286CD0-EC17-FBCD-9E77-54B644551D3E}"/>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006F872-0FE5-EC4F-8912-FDFF310E4A21}"/>
              </a:ext>
            </a:extLst>
          </p:cNvPr>
          <p:cNvSpPr>
            <a:spLocks noGrp="1"/>
          </p:cNvSpPr>
          <p:nvPr>
            <p:ph type="dt" sz="half" idx="10"/>
          </p:nvPr>
        </p:nvSpPr>
        <p:spPr/>
        <p:txBody>
          <a:bodyPr/>
          <a:lstStyle/>
          <a:p>
            <a:fld id="{709A77A1-DB5C-8340-98E2-F406F918F073}" type="datetimeFigureOut">
              <a:rPr lang="en-US" smtClean="0"/>
              <a:t>7/12/23</a:t>
            </a:fld>
            <a:endParaRPr lang="en-US"/>
          </a:p>
        </p:txBody>
      </p:sp>
      <p:sp>
        <p:nvSpPr>
          <p:cNvPr id="6" name="Footer Placeholder 5">
            <a:extLst>
              <a:ext uri="{FF2B5EF4-FFF2-40B4-BE49-F238E27FC236}">
                <a16:creationId xmlns:a16="http://schemas.microsoft.com/office/drawing/2014/main" id="{D8A19B52-5AB6-5D60-CBF0-3ED82039D1C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CD26A7-DDD2-9B5A-E5DD-E720E57F6D8F}"/>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21858660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4823D-31BF-B16B-49E1-DCD21362B78D}"/>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5B83C1A-3E82-E510-C068-D6C7DD39AB49}"/>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23FE259-BA86-23AA-D74F-35DFB64DCB53}"/>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F368B81-34CF-A71A-CDAA-797BC603C627}"/>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1FDDF6B-0A38-0427-2A20-519E75651DB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7BCFB8B-1970-AE2D-3820-031283AB3411}"/>
              </a:ext>
            </a:extLst>
          </p:cNvPr>
          <p:cNvSpPr>
            <a:spLocks noGrp="1"/>
          </p:cNvSpPr>
          <p:nvPr>
            <p:ph type="dt" sz="half" idx="10"/>
          </p:nvPr>
        </p:nvSpPr>
        <p:spPr/>
        <p:txBody>
          <a:bodyPr/>
          <a:lstStyle/>
          <a:p>
            <a:fld id="{709A77A1-DB5C-8340-98E2-F406F918F073}" type="datetimeFigureOut">
              <a:rPr lang="en-US" smtClean="0"/>
              <a:t>7/12/23</a:t>
            </a:fld>
            <a:endParaRPr lang="en-US"/>
          </a:p>
        </p:txBody>
      </p:sp>
      <p:sp>
        <p:nvSpPr>
          <p:cNvPr id="8" name="Footer Placeholder 7">
            <a:extLst>
              <a:ext uri="{FF2B5EF4-FFF2-40B4-BE49-F238E27FC236}">
                <a16:creationId xmlns:a16="http://schemas.microsoft.com/office/drawing/2014/main" id="{FCAD1CBF-99DA-E6BC-F50E-1BA276DD4A5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C2BB172-039B-9C19-967F-82EEFE66B8A1}"/>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15619535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FBE06-DBEF-A2DA-C10C-87F89FB077D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154E844-0756-6E58-7D97-B237144D1315}"/>
              </a:ext>
            </a:extLst>
          </p:cNvPr>
          <p:cNvSpPr>
            <a:spLocks noGrp="1"/>
          </p:cNvSpPr>
          <p:nvPr>
            <p:ph type="dt" sz="half" idx="10"/>
          </p:nvPr>
        </p:nvSpPr>
        <p:spPr/>
        <p:txBody>
          <a:bodyPr/>
          <a:lstStyle/>
          <a:p>
            <a:fld id="{709A77A1-DB5C-8340-98E2-F406F918F073}" type="datetimeFigureOut">
              <a:rPr lang="en-US" smtClean="0"/>
              <a:t>7/12/23</a:t>
            </a:fld>
            <a:endParaRPr lang="en-US"/>
          </a:p>
        </p:txBody>
      </p:sp>
      <p:sp>
        <p:nvSpPr>
          <p:cNvPr id="4" name="Footer Placeholder 3">
            <a:extLst>
              <a:ext uri="{FF2B5EF4-FFF2-40B4-BE49-F238E27FC236}">
                <a16:creationId xmlns:a16="http://schemas.microsoft.com/office/drawing/2014/main" id="{B7F846F8-6511-1C36-F485-9E7063C1533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9F2C598-E387-0B5D-D359-BDD311736A1C}"/>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25354607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2686990-A439-2CFE-A649-BC0AF28C7A8B}"/>
              </a:ext>
            </a:extLst>
          </p:cNvPr>
          <p:cNvSpPr>
            <a:spLocks noGrp="1"/>
          </p:cNvSpPr>
          <p:nvPr>
            <p:ph type="dt" sz="half" idx="10"/>
          </p:nvPr>
        </p:nvSpPr>
        <p:spPr/>
        <p:txBody>
          <a:bodyPr/>
          <a:lstStyle/>
          <a:p>
            <a:fld id="{709A77A1-DB5C-8340-98E2-F406F918F073}" type="datetimeFigureOut">
              <a:rPr lang="en-US" smtClean="0"/>
              <a:t>7/12/23</a:t>
            </a:fld>
            <a:endParaRPr lang="en-US"/>
          </a:p>
        </p:txBody>
      </p:sp>
      <p:sp>
        <p:nvSpPr>
          <p:cNvPr id="3" name="Footer Placeholder 2">
            <a:extLst>
              <a:ext uri="{FF2B5EF4-FFF2-40B4-BE49-F238E27FC236}">
                <a16:creationId xmlns:a16="http://schemas.microsoft.com/office/drawing/2014/main" id="{137E6C47-63A6-A1AB-650D-F5D2D764C06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DCD53F8-BB9A-3CBB-BA8A-5BBB378E1897}"/>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22429880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B4A17-757A-7737-02D9-68839228D314}"/>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F395677-7E8D-C208-462A-CCC3FD3A4DB4}"/>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E81E2A9-3814-0C00-D85D-1BC380F09069}"/>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823670C-08E1-1E4D-6B28-44A3CE8847A8}"/>
              </a:ext>
            </a:extLst>
          </p:cNvPr>
          <p:cNvSpPr>
            <a:spLocks noGrp="1"/>
          </p:cNvSpPr>
          <p:nvPr>
            <p:ph type="dt" sz="half" idx="10"/>
          </p:nvPr>
        </p:nvSpPr>
        <p:spPr/>
        <p:txBody>
          <a:bodyPr/>
          <a:lstStyle/>
          <a:p>
            <a:fld id="{709A77A1-DB5C-8340-98E2-F406F918F073}" type="datetimeFigureOut">
              <a:rPr lang="en-US" smtClean="0"/>
              <a:t>7/12/23</a:t>
            </a:fld>
            <a:endParaRPr lang="en-US"/>
          </a:p>
        </p:txBody>
      </p:sp>
      <p:sp>
        <p:nvSpPr>
          <p:cNvPr id="6" name="Footer Placeholder 5">
            <a:extLst>
              <a:ext uri="{FF2B5EF4-FFF2-40B4-BE49-F238E27FC236}">
                <a16:creationId xmlns:a16="http://schemas.microsoft.com/office/drawing/2014/main" id="{A55A8B8A-F935-7E79-FE8A-AA6978C4424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858ABC2-2931-8E9A-7193-77FFE19870F3}"/>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30118710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E43F4-CF6A-CC08-93BE-AA15256DE23C}"/>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21B60ED-47F5-B249-0D72-1F460C1233D2}"/>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F3A5C41-BE85-278F-FCE3-8C9316EC7438}"/>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4429BCA-AF16-94B2-B309-95D9D735B667}"/>
              </a:ext>
            </a:extLst>
          </p:cNvPr>
          <p:cNvSpPr>
            <a:spLocks noGrp="1"/>
          </p:cNvSpPr>
          <p:nvPr>
            <p:ph type="dt" sz="half" idx="10"/>
          </p:nvPr>
        </p:nvSpPr>
        <p:spPr/>
        <p:txBody>
          <a:bodyPr/>
          <a:lstStyle/>
          <a:p>
            <a:fld id="{709A77A1-DB5C-8340-98E2-F406F918F073}" type="datetimeFigureOut">
              <a:rPr lang="en-US" smtClean="0"/>
              <a:t>7/12/23</a:t>
            </a:fld>
            <a:endParaRPr lang="en-US"/>
          </a:p>
        </p:txBody>
      </p:sp>
      <p:sp>
        <p:nvSpPr>
          <p:cNvPr id="6" name="Footer Placeholder 5">
            <a:extLst>
              <a:ext uri="{FF2B5EF4-FFF2-40B4-BE49-F238E27FC236}">
                <a16:creationId xmlns:a16="http://schemas.microsoft.com/office/drawing/2014/main" id="{EF764364-7260-97EE-0662-A06477AD004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8A932C9-2DA9-6DC2-F240-0E95BEEF7B41}"/>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21846501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5335799-7333-BAE7-2574-FB9157EFE46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02E7199-6CF5-2D6E-200B-1FF5D422D983}"/>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C586B4-F316-29AB-100A-A231C2F8E953}"/>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9A77A1-DB5C-8340-98E2-F406F918F073}" type="datetimeFigureOut">
              <a:rPr lang="en-US" smtClean="0"/>
              <a:t>7/12/23</a:t>
            </a:fld>
            <a:endParaRPr lang="en-US"/>
          </a:p>
        </p:txBody>
      </p:sp>
      <p:sp>
        <p:nvSpPr>
          <p:cNvPr id="5" name="Footer Placeholder 4">
            <a:extLst>
              <a:ext uri="{FF2B5EF4-FFF2-40B4-BE49-F238E27FC236}">
                <a16:creationId xmlns:a16="http://schemas.microsoft.com/office/drawing/2014/main" id="{BEE98F57-767C-E88C-97C7-5121FEF7504F}"/>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74D4951-7E2D-EA38-4551-193B03B2C0E2}"/>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EBD844-2402-A54C-827D-B7B4B151A038}" type="slidenum">
              <a:rPr lang="en-US" smtClean="0"/>
              <a:t>‹#›</a:t>
            </a:fld>
            <a:endParaRPr lang="en-US"/>
          </a:p>
        </p:txBody>
      </p:sp>
    </p:spTree>
    <p:extLst>
      <p:ext uri="{BB962C8B-B14F-4D97-AF65-F5344CB8AC3E}">
        <p14:creationId xmlns:p14="http://schemas.microsoft.com/office/powerpoint/2010/main" val="664828937"/>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64276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207255"/>
            <a:ext cx="8366234" cy="1938992"/>
          </a:xfrm>
          <a:prstGeom prst="rect">
            <a:avLst/>
          </a:prstGeom>
        </p:spPr>
        <p:txBody>
          <a:bodyPr wrap="square">
            <a:spAutoFit/>
          </a:bodyPr>
          <a:lstStyle/>
          <a:p>
            <a:pPr algn="ctr"/>
            <a:r>
              <a:rPr lang="en-US" sz="2400" dirty="0">
                <a:effectLst/>
              </a:rPr>
              <a:t>Amazing grace! How sweet the sound</a:t>
            </a:r>
            <a:br>
              <a:rPr lang="en-US" sz="2400" dirty="0">
                <a:effectLst/>
              </a:rPr>
            </a:br>
            <a:r>
              <a:rPr lang="en-US" sz="2400" dirty="0">
                <a:effectLst/>
              </a:rPr>
              <a:t>That saved a wretch like me!</a:t>
            </a:r>
            <a:br>
              <a:rPr lang="en-US" sz="2400" dirty="0">
                <a:effectLst/>
              </a:rPr>
            </a:br>
            <a:r>
              <a:rPr lang="en-US" sz="2400" dirty="0">
                <a:effectLst/>
              </a:rPr>
              <a:t>I once was lost, but now am found;</a:t>
            </a:r>
            <a:br>
              <a:rPr lang="en-US" sz="2400" dirty="0">
                <a:effectLst/>
              </a:rPr>
            </a:br>
            <a:r>
              <a:rPr lang="en-US" sz="2400" dirty="0">
                <a:effectLst/>
              </a:rPr>
              <a:t>Was blind, but now I see.</a:t>
            </a:r>
          </a:p>
          <a:p>
            <a:pPr algn="ctr"/>
            <a:endParaRPr lang="en-US" sz="2400" dirty="0">
              <a:effectLst/>
            </a:endParaRPr>
          </a:p>
        </p:txBody>
      </p:sp>
    </p:spTree>
    <p:extLst>
      <p:ext uri="{BB962C8B-B14F-4D97-AF65-F5344CB8AC3E}">
        <p14:creationId xmlns:p14="http://schemas.microsoft.com/office/powerpoint/2010/main" val="40181200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070621"/>
            <a:ext cx="8366234" cy="1938992"/>
          </a:xfrm>
          <a:prstGeom prst="rect">
            <a:avLst/>
          </a:prstGeom>
        </p:spPr>
        <p:txBody>
          <a:bodyPr wrap="square">
            <a:spAutoFit/>
          </a:bodyPr>
          <a:lstStyle/>
          <a:p>
            <a:pPr algn="ctr"/>
            <a:r>
              <a:rPr lang="en-US" sz="2400" dirty="0" err="1">
                <a:effectLst/>
              </a:rPr>
              <a:t>’Twas</a:t>
            </a:r>
            <a:r>
              <a:rPr lang="en-US" sz="2400" dirty="0">
                <a:effectLst/>
              </a:rPr>
              <a:t> grace that taught my heart to fear,</a:t>
            </a:r>
            <a:br>
              <a:rPr lang="en-US" sz="2400" dirty="0">
                <a:effectLst/>
              </a:rPr>
            </a:br>
            <a:r>
              <a:rPr lang="en-US" sz="2400" dirty="0">
                <a:effectLst/>
              </a:rPr>
              <a:t>And grace my fears relieved;</a:t>
            </a:r>
            <a:br>
              <a:rPr lang="en-US" sz="2400" dirty="0">
                <a:effectLst/>
              </a:rPr>
            </a:br>
            <a:r>
              <a:rPr lang="en-US" sz="2400" dirty="0">
                <a:effectLst/>
              </a:rPr>
              <a:t>How precious did that grace appear</a:t>
            </a:r>
            <a:br>
              <a:rPr lang="en-US" sz="2400" dirty="0">
                <a:effectLst/>
              </a:rPr>
            </a:br>
            <a:r>
              <a:rPr lang="en-US" sz="2400" dirty="0">
                <a:effectLst/>
              </a:rPr>
              <a:t>The hour I first believed!</a:t>
            </a:r>
          </a:p>
          <a:p>
            <a:pPr algn="ctr"/>
            <a:endParaRPr lang="en-US" sz="2400" dirty="0">
              <a:effectLst/>
            </a:endParaRPr>
          </a:p>
        </p:txBody>
      </p:sp>
    </p:spTree>
    <p:extLst>
      <p:ext uri="{BB962C8B-B14F-4D97-AF65-F5344CB8AC3E}">
        <p14:creationId xmlns:p14="http://schemas.microsoft.com/office/powerpoint/2010/main" val="8388961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198434"/>
            <a:ext cx="8366234" cy="1938992"/>
          </a:xfrm>
          <a:prstGeom prst="rect">
            <a:avLst/>
          </a:prstGeom>
        </p:spPr>
        <p:txBody>
          <a:bodyPr wrap="square">
            <a:spAutoFit/>
          </a:bodyPr>
          <a:lstStyle/>
          <a:p>
            <a:pPr algn="ctr"/>
            <a:r>
              <a:rPr lang="en-US" sz="2400" dirty="0">
                <a:effectLst/>
              </a:rPr>
              <a:t>Through many dangers, toils, and snares</a:t>
            </a:r>
            <a:br>
              <a:rPr lang="en-US" sz="2400" dirty="0">
                <a:effectLst/>
              </a:rPr>
            </a:br>
            <a:r>
              <a:rPr lang="en-US" sz="2400" dirty="0">
                <a:effectLst/>
              </a:rPr>
              <a:t>I have already come:</a:t>
            </a:r>
            <a:br>
              <a:rPr lang="en-US" sz="2400" dirty="0">
                <a:effectLst/>
              </a:rPr>
            </a:br>
            <a:r>
              <a:rPr lang="en-US" sz="2400" dirty="0">
                <a:effectLst/>
              </a:rPr>
              <a:t>’Tis grace has brought me safe thus far,</a:t>
            </a:r>
            <a:br>
              <a:rPr lang="en-US" sz="2400" dirty="0">
                <a:effectLst/>
              </a:rPr>
            </a:br>
            <a:r>
              <a:rPr lang="en-US" sz="2400" dirty="0">
                <a:effectLst/>
              </a:rPr>
              <a:t>And grace will lead me home.</a:t>
            </a:r>
          </a:p>
          <a:p>
            <a:pPr algn="ctr"/>
            <a:endParaRPr lang="en-US" sz="2400" dirty="0">
              <a:effectLst/>
            </a:endParaRPr>
          </a:p>
        </p:txBody>
      </p:sp>
    </p:spTree>
    <p:extLst>
      <p:ext uri="{BB962C8B-B14F-4D97-AF65-F5344CB8AC3E}">
        <p14:creationId xmlns:p14="http://schemas.microsoft.com/office/powerpoint/2010/main" val="13334267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967335"/>
            <a:ext cx="8366234" cy="461665"/>
          </a:xfrm>
          <a:prstGeom prst="rect">
            <a:avLst/>
          </a:prstGeom>
        </p:spPr>
        <p:txBody>
          <a:bodyPr wrap="square">
            <a:spAutoFit/>
          </a:bodyPr>
          <a:lstStyle/>
          <a:p>
            <a:pPr algn="ctr"/>
            <a:r>
              <a:rPr lang="en-US" sz="2400" dirty="0">
                <a:effectLst/>
              </a:rPr>
              <a:t>Prayer of the Day</a:t>
            </a:r>
          </a:p>
        </p:txBody>
      </p:sp>
    </p:spTree>
    <p:extLst>
      <p:ext uri="{BB962C8B-B14F-4D97-AF65-F5344CB8AC3E}">
        <p14:creationId xmlns:p14="http://schemas.microsoft.com/office/powerpoint/2010/main" val="6812560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506397"/>
            <a:ext cx="8366234" cy="3046988"/>
          </a:xfrm>
          <a:prstGeom prst="rect">
            <a:avLst/>
          </a:prstGeom>
        </p:spPr>
        <p:txBody>
          <a:bodyPr wrap="square">
            <a:spAutoFit/>
          </a:bodyPr>
          <a:lstStyle/>
          <a:p>
            <a:pPr algn="ctr"/>
            <a:r>
              <a:rPr lang="en-US" sz="2400" dirty="0">
                <a:effectLst/>
              </a:rPr>
              <a:t>Come, thou long-expected Jesus,</a:t>
            </a:r>
            <a:br>
              <a:rPr lang="en-US" sz="2400" dirty="0">
                <a:effectLst/>
              </a:rPr>
            </a:br>
            <a:r>
              <a:rPr lang="en-US" sz="2400" dirty="0">
                <a:effectLst/>
              </a:rPr>
              <a:t>Born to set thy people free;</a:t>
            </a:r>
            <a:br>
              <a:rPr lang="en-US" sz="2400" dirty="0">
                <a:effectLst/>
              </a:rPr>
            </a:br>
            <a:r>
              <a:rPr lang="en-US" sz="2400" dirty="0">
                <a:effectLst/>
              </a:rPr>
              <a:t>From our fears and sins release us;</a:t>
            </a:r>
            <a:br>
              <a:rPr lang="en-US" sz="2400" dirty="0">
                <a:effectLst/>
              </a:rPr>
            </a:br>
            <a:r>
              <a:rPr lang="en-US" sz="2400" dirty="0">
                <a:effectLst/>
              </a:rPr>
              <a:t>Let us find our rest in thee.</a:t>
            </a:r>
            <a:br>
              <a:rPr lang="en-US" sz="2400" dirty="0">
                <a:effectLst/>
              </a:rPr>
            </a:br>
            <a:r>
              <a:rPr lang="en-US" sz="2400" dirty="0">
                <a:effectLst/>
              </a:rPr>
              <a:t>Israel’s strength and consolation,</a:t>
            </a:r>
            <a:br>
              <a:rPr lang="en-US" sz="2400" dirty="0">
                <a:effectLst/>
              </a:rPr>
            </a:br>
            <a:r>
              <a:rPr lang="en-US" sz="2400" dirty="0">
                <a:effectLst/>
              </a:rPr>
              <a:t>Hope of all the earth thou art,</a:t>
            </a:r>
            <a:br>
              <a:rPr lang="en-US" sz="2400" dirty="0">
                <a:effectLst/>
              </a:rPr>
            </a:br>
            <a:r>
              <a:rPr lang="en-US" sz="2400" dirty="0">
                <a:effectLst/>
              </a:rPr>
              <a:t>Dear desire of </a:t>
            </a:r>
            <a:r>
              <a:rPr lang="en-US" sz="2400" dirty="0" err="1">
                <a:effectLst/>
              </a:rPr>
              <a:t>ev’ry</a:t>
            </a:r>
            <a:r>
              <a:rPr lang="en-US" sz="2400" dirty="0">
                <a:effectLst/>
              </a:rPr>
              <a:t> nation,</a:t>
            </a:r>
            <a:br>
              <a:rPr lang="en-US" sz="2400" dirty="0">
                <a:effectLst/>
              </a:rPr>
            </a:br>
            <a:r>
              <a:rPr lang="en-US" sz="2400" dirty="0">
                <a:effectLst/>
              </a:rPr>
              <a:t>Joy of </a:t>
            </a:r>
            <a:r>
              <a:rPr lang="en-US" sz="2400" dirty="0" err="1">
                <a:effectLst/>
              </a:rPr>
              <a:t>ev’ry</a:t>
            </a:r>
            <a:r>
              <a:rPr lang="en-US" sz="2400" dirty="0">
                <a:effectLst/>
              </a:rPr>
              <a:t> longing heart.</a:t>
            </a:r>
          </a:p>
        </p:txBody>
      </p:sp>
    </p:spTree>
    <p:extLst>
      <p:ext uri="{BB962C8B-B14F-4D97-AF65-F5344CB8AC3E}">
        <p14:creationId xmlns:p14="http://schemas.microsoft.com/office/powerpoint/2010/main" val="3953801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967335"/>
            <a:ext cx="8366234" cy="461665"/>
          </a:xfrm>
          <a:prstGeom prst="rect">
            <a:avLst/>
          </a:prstGeom>
        </p:spPr>
        <p:txBody>
          <a:bodyPr wrap="square">
            <a:spAutoFit/>
          </a:bodyPr>
          <a:lstStyle/>
          <a:p>
            <a:pPr algn="ctr"/>
            <a:r>
              <a:rPr lang="en-US" sz="2400" dirty="0">
                <a:effectLst/>
              </a:rPr>
              <a:t>Children’s Sermon</a:t>
            </a:r>
          </a:p>
        </p:txBody>
      </p:sp>
    </p:spTree>
    <p:extLst>
      <p:ext uri="{BB962C8B-B14F-4D97-AF65-F5344CB8AC3E}">
        <p14:creationId xmlns:p14="http://schemas.microsoft.com/office/powerpoint/2010/main" val="41295063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464356"/>
            <a:ext cx="8366234" cy="3046988"/>
          </a:xfrm>
          <a:prstGeom prst="rect">
            <a:avLst/>
          </a:prstGeom>
        </p:spPr>
        <p:txBody>
          <a:bodyPr wrap="square">
            <a:spAutoFit/>
          </a:bodyPr>
          <a:lstStyle/>
          <a:p>
            <a:pPr algn="ctr"/>
            <a:r>
              <a:rPr lang="en-US" sz="2400" dirty="0">
                <a:effectLst/>
              </a:rPr>
              <a:t>Born thy people to deliver,</a:t>
            </a:r>
            <a:br>
              <a:rPr lang="en-US" sz="2400" dirty="0">
                <a:effectLst/>
              </a:rPr>
            </a:br>
            <a:r>
              <a:rPr lang="en-US" sz="2400" dirty="0">
                <a:effectLst/>
              </a:rPr>
              <a:t>Born a child and yet a king!</a:t>
            </a:r>
            <a:br>
              <a:rPr lang="en-US" sz="2400" dirty="0">
                <a:effectLst/>
              </a:rPr>
            </a:br>
            <a:r>
              <a:rPr lang="en-US" sz="2400" dirty="0">
                <a:effectLst/>
              </a:rPr>
              <a:t>Born to reign in us forever,</a:t>
            </a:r>
            <a:br>
              <a:rPr lang="en-US" sz="2400" dirty="0">
                <a:effectLst/>
              </a:rPr>
            </a:br>
            <a:r>
              <a:rPr lang="en-US" sz="2400" dirty="0">
                <a:effectLst/>
              </a:rPr>
              <a:t>Now thy gracious kingdom bring.</a:t>
            </a:r>
            <a:br>
              <a:rPr lang="en-US" sz="2400" dirty="0">
                <a:effectLst/>
              </a:rPr>
            </a:br>
            <a:r>
              <a:rPr lang="en-US" sz="2400" dirty="0">
                <a:effectLst/>
              </a:rPr>
              <a:t>By thine own eternal Spirit</a:t>
            </a:r>
            <a:br>
              <a:rPr lang="en-US" sz="2400" dirty="0">
                <a:effectLst/>
              </a:rPr>
            </a:br>
            <a:r>
              <a:rPr lang="en-US" sz="2400" dirty="0">
                <a:effectLst/>
              </a:rPr>
              <a:t>Rule in all our hearts alone;</a:t>
            </a:r>
            <a:br>
              <a:rPr lang="en-US" sz="2400" dirty="0">
                <a:effectLst/>
              </a:rPr>
            </a:br>
            <a:r>
              <a:rPr lang="en-US" sz="2400" dirty="0">
                <a:effectLst/>
              </a:rPr>
              <a:t>By thine all-sufficient merit</a:t>
            </a:r>
            <a:br>
              <a:rPr lang="en-US" sz="2400" dirty="0">
                <a:effectLst/>
              </a:rPr>
            </a:br>
            <a:r>
              <a:rPr lang="en-US" sz="2400" dirty="0">
                <a:effectLst/>
              </a:rPr>
              <a:t>Raise us to thy glorious throne.</a:t>
            </a:r>
          </a:p>
        </p:txBody>
      </p:sp>
    </p:spTree>
    <p:extLst>
      <p:ext uri="{BB962C8B-B14F-4D97-AF65-F5344CB8AC3E}">
        <p14:creationId xmlns:p14="http://schemas.microsoft.com/office/powerpoint/2010/main" val="16114893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967335"/>
            <a:ext cx="8366234" cy="461665"/>
          </a:xfrm>
          <a:prstGeom prst="rect">
            <a:avLst/>
          </a:prstGeom>
        </p:spPr>
        <p:txBody>
          <a:bodyPr wrap="square">
            <a:spAutoFit/>
          </a:bodyPr>
          <a:lstStyle/>
          <a:p>
            <a:pPr algn="ctr"/>
            <a:r>
              <a:rPr lang="en-US" sz="2400" dirty="0">
                <a:effectLst/>
              </a:rPr>
              <a:t>Old Testament Reading … Isaiah 51:1-5</a:t>
            </a:r>
          </a:p>
        </p:txBody>
      </p:sp>
    </p:spTree>
    <p:extLst>
      <p:ext uri="{BB962C8B-B14F-4D97-AF65-F5344CB8AC3E}">
        <p14:creationId xmlns:p14="http://schemas.microsoft.com/office/powerpoint/2010/main" val="11205969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967335"/>
            <a:ext cx="8366234" cy="461665"/>
          </a:xfrm>
          <a:prstGeom prst="rect">
            <a:avLst/>
          </a:prstGeom>
        </p:spPr>
        <p:txBody>
          <a:bodyPr wrap="square">
            <a:spAutoFit/>
          </a:bodyPr>
          <a:lstStyle/>
          <a:p>
            <a:pPr algn="ctr"/>
            <a:r>
              <a:rPr lang="en-US" sz="2400" dirty="0">
                <a:effectLst/>
              </a:rPr>
              <a:t>Epistle Reading … Romans 5:1-5</a:t>
            </a:r>
          </a:p>
        </p:txBody>
      </p:sp>
    </p:spTree>
    <p:extLst>
      <p:ext uri="{BB962C8B-B14F-4D97-AF65-F5344CB8AC3E}">
        <p14:creationId xmlns:p14="http://schemas.microsoft.com/office/powerpoint/2010/main" val="25605124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967335"/>
            <a:ext cx="8366234" cy="461665"/>
          </a:xfrm>
          <a:prstGeom prst="rect">
            <a:avLst/>
          </a:prstGeom>
        </p:spPr>
        <p:txBody>
          <a:bodyPr wrap="square">
            <a:spAutoFit/>
          </a:bodyPr>
          <a:lstStyle/>
          <a:p>
            <a:pPr algn="ctr"/>
            <a:r>
              <a:rPr lang="en-US" sz="2400" dirty="0">
                <a:effectLst/>
              </a:rPr>
              <a:t>Gospel Reading … Luke 1:67-79</a:t>
            </a:r>
          </a:p>
        </p:txBody>
      </p:sp>
    </p:spTree>
    <p:extLst>
      <p:ext uri="{BB962C8B-B14F-4D97-AF65-F5344CB8AC3E}">
        <p14:creationId xmlns:p14="http://schemas.microsoft.com/office/powerpoint/2010/main" val="32601396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1" y="2612270"/>
            <a:ext cx="9143999" cy="1569660"/>
          </a:xfrm>
          <a:prstGeom prst="rect">
            <a:avLst/>
          </a:prstGeom>
        </p:spPr>
        <p:txBody>
          <a:bodyPr wrap="square">
            <a:spAutoFit/>
          </a:bodyPr>
          <a:lstStyle/>
          <a:p>
            <a:pPr algn="ctr"/>
            <a:r>
              <a:rPr lang="en-US" sz="2400" i="1" dirty="0">
                <a:effectLst/>
              </a:rPr>
              <a:t>And now, O Lord,</a:t>
            </a:r>
            <a:br>
              <a:rPr lang="en-US" sz="2400" i="1" dirty="0">
                <a:effectLst/>
              </a:rPr>
            </a:br>
            <a:r>
              <a:rPr lang="en-US" sz="2400" i="1" dirty="0">
                <a:effectLst/>
              </a:rPr>
              <a:t>for what do I wait?</a:t>
            </a:r>
            <a:br>
              <a:rPr lang="en-US" sz="2400" i="1" dirty="0">
                <a:effectLst/>
              </a:rPr>
            </a:br>
            <a:r>
              <a:rPr lang="en-US" sz="2400" i="1" dirty="0">
                <a:effectLst/>
              </a:rPr>
              <a:t>My hope is in you.</a:t>
            </a:r>
            <a:br>
              <a:rPr lang="en-US" sz="2400" i="1" dirty="0">
                <a:effectLst/>
              </a:rPr>
            </a:br>
            <a:r>
              <a:rPr lang="en-US" sz="2400" i="1" dirty="0">
                <a:effectLst/>
              </a:rPr>
              <a:t>Psalm 39:7</a:t>
            </a:r>
            <a:endParaRPr lang="en-US" sz="2400" dirty="0">
              <a:effectLst/>
            </a:endParaRPr>
          </a:p>
        </p:txBody>
      </p:sp>
    </p:spTree>
    <p:extLst>
      <p:ext uri="{BB962C8B-B14F-4D97-AF65-F5344CB8AC3E}">
        <p14:creationId xmlns:p14="http://schemas.microsoft.com/office/powerpoint/2010/main" val="7631074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151874"/>
            <a:ext cx="8366234" cy="1569660"/>
          </a:xfrm>
          <a:prstGeom prst="rect">
            <a:avLst/>
          </a:prstGeom>
        </p:spPr>
        <p:txBody>
          <a:bodyPr wrap="square">
            <a:spAutoFit/>
          </a:bodyPr>
          <a:lstStyle/>
          <a:p>
            <a:pPr algn="ctr"/>
            <a:r>
              <a:rPr lang="en-US" sz="2400" dirty="0">
                <a:effectLst/>
              </a:rPr>
              <a:t>Let the earth now praise the Lord,</a:t>
            </a:r>
            <a:br>
              <a:rPr lang="en-US" sz="2400" dirty="0">
                <a:effectLst/>
              </a:rPr>
            </a:br>
            <a:r>
              <a:rPr lang="en-US" sz="2400" dirty="0">
                <a:effectLst/>
              </a:rPr>
              <a:t>Who has truly kept his word</a:t>
            </a:r>
            <a:br>
              <a:rPr lang="en-US" sz="2400" dirty="0">
                <a:effectLst/>
              </a:rPr>
            </a:br>
            <a:r>
              <a:rPr lang="en-US" sz="2400" dirty="0">
                <a:effectLst/>
              </a:rPr>
              <a:t>And at last to us did send</a:t>
            </a:r>
            <a:br>
              <a:rPr lang="en-US" sz="2400" dirty="0">
                <a:effectLst/>
              </a:rPr>
            </a:br>
            <a:r>
              <a:rPr lang="en-US" sz="2400" dirty="0">
                <a:effectLst/>
              </a:rPr>
              <a:t>Christ, the sinner’s help and friend.</a:t>
            </a:r>
          </a:p>
        </p:txBody>
      </p:sp>
    </p:spTree>
    <p:extLst>
      <p:ext uri="{BB962C8B-B14F-4D97-AF65-F5344CB8AC3E}">
        <p14:creationId xmlns:p14="http://schemas.microsoft.com/office/powerpoint/2010/main" val="38052817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267488"/>
            <a:ext cx="8366234" cy="1569660"/>
          </a:xfrm>
          <a:prstGeom prst="rect">
            <a:avLst/>
          </a:prstGeom>
        </p:spPr>
        <p:txBody>
          <a:bodyPr wrap="square">
            <a:spAutoFit/>
          </a:bodyPr>
          <a:lstStyle/>
          <a:p>
            <a:pPr algn="ctr"/>
            <a:r>
              <a:rPr lang="en-US" sz="2400" dirty="0">
                <a:effectLst/>
              </a:rPr>
              <a:t>What the fathers most desired,</a:t>
            </a:r>
            <a:br>
              <a:rPr lang="en-US" sz="2400" dirty="0">
                <a:effectLst/>
              </a:rPr>
            </a:br>
            <a:r>
              <a:rPr lang="en-US" sz="2400" dirty="0">
                <a:effectLst/>
              </a:rPr>
              <a:t>What the prophets’ heart inspired,</a:t>
            </a:r>
            <a:br>
              <a:rPr lang="en-US" sz="2400" dirty="0">
                <a:effectLst/>
              </a:rPr>
            </a:br>
            <a:r>
              <a:rPr lang="en-US" sz="2400" dirty="0">
                <a:effectLst/>
              </a:rPr>
              <a:t>What they longed for many a year,</a:t>
            </a:r>
            <a:br>
              <a:rPr lang="en-US" sz="2400" dirty="0">
                <a:effectLst/>
              </a:rPr>
            </a:br>
            <a:r>
              <a:rPr lang="en-US" sz="2400" dirty="0">
                <a:effectLst/>
              </a:rPr>
              <a:t>Stands fulfilled in glory here.</a:t>
            </a:r>
          </a:p>
        </p:txBody>
      </p:sp>
    </p:spTree>
    <p:extLst>
      <p:ext uri="{BB962C8B-B14F-4D97-AF65-F5344CB8AC3E}">
        <p14:creationId xmlns:p14="http://schemas.microsoft.com/office/powerpoint/2010/main" val="18487163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719433"/>
            <a:ext cx="8366234" cy="461665"/>
          </a:xfrm>
          <a:prstGeom prst="rect">
            <a:avLst/>
          </a:prstGeom>
        </p:spPr>
        <p:txBody>
          <a:bodyPr wrap="square">
            <a:spAutoFit/>
          </a:bodyPr>
          <a:lstStyle/>
          <a:p>
            <a:pPr algn="ctr"/>
            <a:r>
              <a:rPr lang="en-US" sz="2400" dirty="0">
                <a:effectLst/>
              </a:rPr>
              <a:t>Sermon</a:t>
            </a:r>
          </a:p>
        </p:txBody>
      </p:sp>
    </p:spTree>
    <p:extLst>
      <p:ext uri="{BB962C8B-B14F-4D97-AF65-F5344CB8AC3E}">
        <p14:creationId xmlns:p14="http://schemas.microsoft.com/office/powerpoint/2010/main" val="3707113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857870"/>
            <a:ext cx="8366234" cy="1938992"/>
          </a:xfrm>
          <a:prstGeom prst="rect">
            <a:avLst/>
          </a:prstGeom>
        </p:spPr>
        <p:txBody>
          <a:bodyPr wrap="square">
            <a:spAutoFit/>
          </a:bodyPr>
          <a:lstStyle/>
          <a:p>
            <a:pPr algn="ctr"/>
            <a:r>
              <a:rPr lang="en-US" sz="2400" dirty="0">
                <a:effectLst/>
              </a:rPr>
              <a:t>Abram’s promised great reward,</a:t>
            </a:r>
            <a:br>
              <a:rPr lang="en-US" sz="2400" dirty="0">
                <a:effectLst/>
              </a:rPr>
            </a:br>
            <a:r>
              <a:rPr lang="en-US" sz="2400" dirty="0">
                <a:effectLst/>
              </a:rPr>
              <a:t>Zion’s helper, Jacob’s Lord—</a:t>
            </a:r>
            <a:br>
              <a:rPr lang="en-US" sz="2400" dirty="0">
                <a:effectLst/>
              </a:rPr>
            </a:br>
            <a:r>
              <a:rPr lang="en-US" sz="2400" dirty="0">
                <a:effectLst/>
              </a:rPr>
              <a:t>Him of two-fold race behold—</a:t>
            </a:r>
            <a:br>
              <a:rPr lang="en-US" sz="2400" dirty="0">
                <a:effectLst/>
              </a:rPr>
            </a:br>
            <a:r>
              <a:rPr lang="en-US" sz="2400" dirty="0">
                <a:effectLst/>
              </a:rPr>
              <a:t>Truly came, as long foretold.</a:t>
            </a:r>
          </a:p>
          <a:p>
            <a:pPr algn="ctr"/>
            <a:endParaRPr lang="en-US" sz="2400" dirty="0">
              <a:effectLst/>
            </a:endParaRPr>
          </a:p>
        </p:txBody>
      </p:sp>
    </p:spTree>
    <p:extLst>
      <p:ext uri="{BB962C8B-B14F-4D97-AF65-F5344CB8AC3E}">
        <p14:creationId xmlns:p14="http://schemas.microsoft.com/office/powerpoint/2010/main" val="42905595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857870"/>
            <a:ext cx="8366234" cy="1938992"/>
          </a:xfrm>
          <a:prstGeom prst="rect">
            <a:avLst/>
          </a:prstGeom>
        </p:spPr>
        <p:txBody>
          <a:bodyPr wrap="square">
            <a:spAutoFit/>
          </a:bodyPr>
          <a:lstStyle/>
          <a:p>
            <a:pPr algn="ctr"/>
            <a:r>
              <a:rPr lang="en-US" sz="2400" dirty="0">
                <a:effectLst/>
              </a:rPr>
              <a:t>As your coming was in peace,</a:t>
            </a:r>
            <a:br>
              <a:rPr lang="en-US" sz="2400" dirty="0">
                <a:effectLst/>
              </a:rPr>
            </a:br>
            <a:r>
              <a:rPr lang="en-US" sz="2400" dirty="0">
                <a:effectLst/>
              </a:rPr>
              <a:t>Quiet, full of gentleness,</a:t>
            </a:r>
            <a:br>
              <a:rPr lang="en-US" sz="2400" dirty="0">
                <a:effectLst/>
              </a:rPr>
            </a:br>
            <a:r>
              <a:rPr lang="en-US" sz="2400" dirty="0">
                <a:effectLst/>
              </a:rPr>
              <a:t>Let the same mind dwell in me</a:t>
            </a:r>
            <a:br>
              <a:rPr lang="en-US" sz="2400" dirty="0">
                <a:effectLst/>
              </a:rPr>
            </a:br>
            <a:r>
              <a:rPr lang="en-US" sz="2400" dirty="0">
                <a:effectLst/>
              </a:rPr>
              <a:t>Which is yours eternally.</a:t>
            </a:r>
          </a:p>
          <a:p>
            <a:pPr algn="ctr"/>
            <a:endParaRPr lang="en-US" sz="2400" dirty="0">
              <a:effectLst/>
            </a:endParaRPr>
          </a:p>
        </p:txBody>
      </p:sp>
    </p:spTree>
    <p:extLst>
      <p:ext uri="{BB962C8B-B14F-4D97-AF65-F5344CB8AC3E}">
        <p14:creationId xmlns:p14="http://schemas.microsoft.com/office/powerpoint/2010/main" val="281168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55194"/>
            <a:ext cx="8366234" cy="6001643"/>
          </a:xfrm>
          <a:prstGeom prst="rect">
            <a:avLst/>
          </a:prstGeom>
        </p:spPr>
        <p:txBody>
          <a:bodyPr wrap="square">
            <a:spAutoFit/>
          </a:bodyPr>
          <a:lstStyle/>
          <a:p>
            <a:pPr algn="ctr"/>
            <a:r>
              <a:rPr lang="en-US" sz="2400" dirty="0">
                <a:effectLst/>
                <a:latin typeface="Minion Pro" panose="02040503050201020203" pitchFamily="18" charset="0"/>
              </a:rPr>
              <a:t>Apostles’ Creed</a:t>
            </a:r>
          </a:p>
          <a:p>
            <a:r>
              <a:rPr lang="en-US" sz="2400" b="1" dirty="0">
                <a:effectLst/>
                <a:latin typeface="Minion Pro" panose="02040503050201020203" pitchFamily="18" charset="0"/>
              </a:rPr>
              <a:t>C	I believe in God, the Father Almighty, maker of heaven and earth.</a:t>
            </a:r>
          </a:p>
          <a:p>
            <a:endParaRPr lang="en-US" sz="2400" dirty="0">
              <a:effectLst/>
              <a:latin typeface="Minion Pro" panose="02040503050201020203" pitchFamily="18" charset="0"/>
            </a:endParaRPr>
          </a:p>
          <a:p>
            <a:r>
              <a:rPr lang="en-US" sz="2400" b="1" dirty="0">
                <a:effectLst/>
                <a:latin typeface="Minion Pro" panose="02040503050201020203" pitchFamily="18" charset="0"/>
              </a:rPr>
              <a:t>And in Jesus Christ, his only Son, our Lord, who was conceived by the Holy Spirit, born of the virgin Mary, suffered under Pontius Pilate, was crucified, died and was buried. He descended into hell. The third day he rose again from the dead. He ascended into heaven and sits at the right hand of God the Father Almighty. From thence he will come to judge the living and the dead.</a:t>
            </a:r>
          </a:p>
          <a:p>
            <a:endParaRPr lang="en-US" sz="2400" dirty="0">
              <a:effectLst/>
              <a:latin typeface="Minion Pro" panose="02040503050201020203" pitchFamily="18" charset="0"/>
            </a:endParaRPr>
          </a:p>
          <a:p>
            <a:r>
              <a:rPr lang="en-US" sz="2400" b="1" dirty="0">
                <a:effectLst/>
                <a:latin typeface="Minion Pro" panose="02040503050201020203" pitchFamily="18" charset="0"/>
              </a:rPr>
              <a:t>I believe in the Holy Spirit, the holy Christian Church, the communion of saints, the forgiveness of sins, the resurrection of the body, and the life everlasting. Amen.</a:t>
            </a:r>
            <a:endParaRPr lang="en-US" sz="2400" dirty="0">
              <a:effectLst/>
              <a:latin typeface="Minion Pro" panose="02040503050201020203" pitchFamily="18" charset="0"/>
            </a:endParaRPr>
          </a:p>
          <a:p>
            <a:pPr algn="ctr"/>
            <a:endParaRPr lang="en-US" sz="2400" dirty="0">
              <a:effectLst/>
            </a:endParaRPr>
          </a:p>
        </p:txBody>
      </p:sp>
    </p:spTree>
    <p:extLst>
      <p:ext uri="{BB962C8B-B14F-4D97-AF65-F5344CB8AC3E}">
        <p14:creationId xmlns:p14="http://schemas.microsoft.com/office/powerpoint/2010/main" val="2566939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719433"/>
            <a:ext cx="8366234" cy="461665"/>
          </a:xfrm>
          <a:prstGeom prst="rect">
            <a:avLst/>
          </a:prstGeom>
        </p:spPr>
        <p:txBody>
          <a:bodyPr wrap="square">
            <a:spAutoFit/>
          </a:bodyPr>
          <a:lstStyle/>
          <a:p>
            <a:pPr algn="ctr"/>
            <a:r>
              <a:rPr lang="en-US" sz="2400" dirty="0">
                <a:effectLst/>
              </a:rPr>
              <a:t>Offering</a:t>
            </a:r>
          </a:p>
        </p:txBody>
      </p:sp>
    </p:spTree>
    <p:extLst>
      <p:ext uri="{BB962C8B-B14F-4D97-AF65-F5344CB8AC3E}">
        <p14:creationId xmlns:p14="http://schemas.microsoft.com/office/powerpoint/2010/main" val="13928424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309531"/>
            <a:ext cx="8366234" cy="1938992"/>
          </a:xfrm>
          <a:prstGeom prst="rect">
            <a:avLst/>
          </a:prstGeom>
        </p:spPr>
        <p:txBody>
          <a:bodyPr wrap="square">
            <a:spAutoFit/>
          </a:bodyPr>
          <a:lstStyle/>
          <a:p>
            <a:pPr algn="ctr"/>
            <a:r>
              <a:rPr lang="en-US" sz="2400" dirty="0">
                <a:effectLst/>
              </a:rPr>
              <a:t>Prayers</a:t>
            </a:r>
          </a:p>
          <a:p>
            <a:pPr algn="ctr"/>
            <a:r>
              <a:rPr lang="en-US" sz="2400" i="1" dirty="0">
                <a:effectLst/>
              </a:rPr>
              <a:t>Each petition concludes with the following response:</a:t>
            </a:r>
            <a:endParaRPr lang="en-US" sz="2400" dirty="0">
              <a:effectLst/>
            </a:endParaRPr>
          </a:p>
          <a:p>
            <a:r>
              <a:rPr lang="en-US" sz="2400" dirty="0">
                <a:effectLst/>
              </a:rPr>
              <a:t>P	Our God and Savior, </a:t>
            </a:r>
          </a:p>
          <a:p>
            <a:r>
              <a:rPr lang="en-US" sz="2400" b="1" dirty="0">
                <a:effectLst/>
              </a:rPr>
              <a:t>C	Fill us with hope and guide us into the way of peace.</a:t>
            </a:r>
            <a:endParaRPr lang="en-US" sz="2400" dirty="0">
              <a:effectLst/>
            </a:endParaRPr>
          </a:p>
          <a:p>
            <a:pPr algn="ctr"/>
            <a:endParaRPr lang="en-US" sz="2400" dirty="0">
              <a:effectLst/>
            </a:endParaRPr>
          </a:p>
        </p:txBody>
      </p:sp>
    </p:spTree>
    <p:extLst>
      <p:ext uri="{BB962C8B-B14F-4D97-AF65-F5344CB8AC3E}">
        <p14:creationId xmlns:p14="http://schemas.microsoft.com/office/powerpoint/2010/main" val="29835736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803294"/>
            <a:ext cx="8366234" cy="830997"/>
          </a:xfrm>
          <a:prstGeom prst="rect">
            <a:avLst/>
          </a:prstGeom>
        </p:spPr>
        <p:txBody>
          <a:bodyPr wrap="square">
            <a:spAutoFit/>
          </a:bodyPr>
          <a:lstStyle/>
          <a:p>
            <a:pPr algn="ctr"/>
            <a:r>
              <a:rPr lang="en-US" sz="2400" dirty="0">
                <a:effectLst/>
              </a:rPr>
              <a:t>Lord’s Prayer</a:t>
            </a:r>
          </a:p>
          <a:p>
            <a:pPr algn="ctr"/>
            <a:endParaRPr lang="en-US" sz="2400" dirty="0">
              <a:effectLst/>
            </a:endParaRPr>
          </a:p>
        </p:txBody>
      </p:sp>
    </p:spTree>
    <p:extLst>
      <p:ext uri="{BB962C8B-B14F-4D97-AF65-F5344CB8AC3E}">
        <p14:creationId xmlns:p14="http://schemas.microsoft.com/office/powerpoint/2010/main" val="13720387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216231"/>
            <a:ext cx="8366234" cy="4154984"/>
          </a:xfrm>
          <a:prstGeom prst="rect">
            <a:avLst/>
          </a:prstGeom>
        </p:spPr>
        <p:txBody>
          <a:bodyPr wrap="square">
            <a:spAutoFit/>
          </a:bodyPr>
          <a:lstStyle/>
          <a:p>
            <a:pPr algn="ctr"/>
            <a:r>
              <a:rPr lang="en-US" sz="2400" dirty="0">
                <a:effectLst/>
              </a:rPr>
              <a:t>Benediction (Romans 5:1-2; Romans 15:13)</a:t>
            </a:r>
          </a:p>
          <a:p>
            <a:r>
              <a:rPr lang="en-US" sz="2400" dirty="0">
                <a:effectLst/>
              </a:rPr>
              <a:t>P	Therefore, since we have been justified by faith, we have peace with God through our Lord Jesus Christ. </a:t>
            </a:r>
          </a:p>
          <a:p>
            <a:r>
              <a:rPr lang="en-US" sz="2400" b="1" dirty="0">
                <a:effectLst/>
              </a:rPr>
              <a:t>C	Through him we have also obtained access by faith into this grace in which we stand, and we rejoice in hope of the glory of God.</a:t>
            </a:r>
            <a:endParaRPr lang="en-US" sz="2400" dirty="0">
              <a:effectLst/>
            </a:endParaRPr>
          </a:p>
          <a:p>
            <a:r>
              <a:rPr lang="en-US" sz="2400" dirty="0">
                <a:effectLst/>
              </a:rPr>
              <a:t>P	May the God of hope fill you with all joy and peace in believing, so that by the power of the Holy Spirit you may abound in hope.</a:t>
            </a:r>
          </a:p>
          <a:p>
            <a:r>
              <a:rPr lang="en-US" sz="2400" b="1" dirty="0">
                <a:effectLst/>
              </a:rPr>
              <a:t>C	Amen.</a:t>
            </a:r>
            <a:endParaRPr lang="en-US" sz="2400" dirty="0">
              <a:effectLst/>
            </a:endParaRPr>
          </a:p>
          <a:p>
            <a:pPr algn="ctr"/>
            <a:endParaRPr lang="en-US" sz="2400" dirty="0">
              <a:effectLst/>
            </a:endParaRPr>
          </a:p>
        </p:txBody>
      </p:sp>
    </p:spTree>
    <p:extLst>
      <p:ext uri="{BB962C8B-B14F-4D97-AF65-F5344CB8AC3E}">
        <p14:creationId xmlns:p14="http://schemas.microsoft.com/office/powerpoint/2010/main" val="39936883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0" y="2096578"/>
            <a:ext cx="9143999" cy="1569660"/>
          </a:xfrm>
          <a:prstGeom prst="rect">
            <a:avLst/>
          </a:prstGeom>
        </p:spPr>
        <p:txBody>
          <a:bodyPr wrap="square">
            <a:spAutoFit/>
          </a:bodyPr>
          <a:lstStyle/>
          <a:p>
            <a:pPr algn="ctr"/>
            <a:r>
              <a:rPr lang="en-US" sz="2400" dirty="0">
                <a:effectLst/>
              </a:rPr>
              <a:t>Hark the glad sound! The Savior comes,</a:t>
            </a:r>
            <a:br>
              <a:rPr lang="en-US" sz="2400" dirty="0">
                <a:effectLst/>
              </a:rPr>
            </a:br>
            <a:r>
              <a:rPr lang="en-US" sz="2400" dirty="0">
                <a:effectLst/>
              </a:rPr>
              <a:t>The Savior promised long;</a:t>
            </a:r>
            <a:br>
              <a:rPr lang="en-US" sz="2400" dirty="0">
                <a:effectLst/>
              </a:rPr>
            </a:br>
            <a:r>
              <a:rPr lang="en-US" sz="2400" dirty="0">
                <a:effectLst/>
              </a:rPr>
              <a:t>Let </a:t>
            </a:r>
            <a:r>
              <a:rPr lang="en-US" sz="2400" dirty="0" err="1">
                <a:effectLst/>
              </a:rPr>
              <a:t>ev’ry</a:t>
            </a:r>
            <a:r>
              <a:rPr lang="en-US" sz="2400" dirty="0">
                <a:effectLst/>
              </a:rPr>
              <a:t> heart prepare a throne</a:t>
            </a:r>
            <a:br>
              <a:rPr lang="en-US" sz="2400" dirty="0">
                <a:effectLst/>
              </a:rPr>
            </a:br>
            <a:r>
              <a:rPr lang="en-US" sz="2400" dirty="0">
                <a:effectLst/>
              </a:rPr>
              <a:t>And </a:t>
            </a:r>
            <a:r>
              <a:rPr lang="en-US" sz="2400" dirty="0" err="1">
                <a:effectLst/>
              </a:rPr>
              <a:t>ev’ry</a:t>
            </a:r>
            <a:r>
              <a:rPr lang="en-US" sz="2400" dirty="0">
                <a:effectLst/>
              </a:rPr>
              <a:t> voice a song.</a:t>
            </a:r>
          </a:p>
        </p:txBody>
      </p:sp>
    </p:spTree>
    <p:extLst>
      <p:ext uri="{BB962C8B-B14F-4D97-AF65-F5344CB8AC3E}">
        <p14:creationId xmlns:p14="http://schemas.microsoft.com/office/powerpoint/2010/main" val="23311190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933987"/>
            <a:ext cx="8366234" cy="1938992"/>
          </a:xfrm>
          <a:prstGeom prst="rect">
            <a:avLst/>
          </a:prstGeom>
        </p:spPr>
        <p:txBody>
          <a:bodyPr wrap="square">
            <a:spAutoFit/>
          </a:bodyPr>
          <a:lstStyle/>
          <a:p>
            <a:pPr algn="ctr"/>
            <a:r>
              <a:rPr lang="en-US" sz="2400" dirty="0">
                <a:effectLst/>
              </a:rPr>
              <a:t>Savior of the nations, come,</a:t>
            </a:r>
            <a:br>
              <a:rPr lang="en-US" sz="2400" dirty="0">
                <a:effectLst/>
              </a:rPr>
            </a:br>
            <a:r>
              <a:rPr lang="en-US" sz="2400" dirty="0">
                <a:effectLst/>
              </a:rPr>
              <a:t>Virgin’s Son, make here thy home!</a:t>
            </a:r>
            <a:br>
              <a:rPr lang="en-US" sz="2400" dirty="0">
                <a:effectLst/>
              </a:rPr>
            </a:br>
            <a:r>
              <a:rPr lang="en-US" sz="2400" dirty="0">
                <a:effectLst/>
              </a:rPr>
              <a:t>Marvel now, O heaven and earth,</a:t>
            </a:r>
            <a:br>
              <a:rPr lang="en-US" sz="2400" dirty="0">
                <a:effectLst/>
              </a:rPr>
            </a:br>
            <a:r>
              <a:rPr lang="en-US" sz="2400" dirty="0">
                <a:effectLst/>
              </a:rPr>
              <a:t>That the Lord chose such a birth.</a:t>
            </a:r>
          </a:p>
          <a:p>
            <a:pPr algn="ctr"/>
            <a:endParaRPr lang="en-US" sz="2400" dirty="0">
              <a:effectLst/>
            </a:endParaRPr>
          </a:p>
        </p:txBody>
      </p:sp>
    </p:spTree>
    <p:extLst>
      <p:ext uri="{BB962C8B-B14F-4D97-AF65-F5344CB8AC3E}">
        <p14:creationId xmlns:p14="http://schemas.microsoft.com/office/powerpoint/2010/main" val="17786293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133683"/>
            <a:ext cx="8366234" cy="1938992"/>
          </a:xfrm>
          <a:prstGeom prst="rect">
            <a:avLst/>
          </a:prstGeom>
        </p:spPr>
        <p:txBody>
          <a:bodyPr wrap="square">
            <a:spAutoFit/>
          </a:bodyPr>
          <a:lstStyle/>
          <a:p>
            <a:pPr algn="ctr"/>
            <a:r>
              <a:rPr lang="en-US" sz="2400" dirty="0">
                <a:effectLst/>
              </a:rPr>
              <a:t>Not by human flesh and blood,</a:t>
            </a:r>
            <a:br>
              <a:rPr lang="en-US" sz="2400" dirty="0">
                <a:effectLst/>
              </a:rPr>
            </a:br>
            <a:r>
              <a:rPr lang="en-US" sz="2400" dirty="0">
                <a:effectLst/>
              </a:rPr>
              <a:t>But the Spirit of our God,</a:t>
            </a:r>
            <a:br>
              <a:rPr lang="en-US" sz="2400" dirty="0">
                <a:effectLst/>
              </a:rPr>
            </a:br>
            <a:r>
              <a:rPr lang="en-US" sz="2400" dirty="0">
                <a:effectLst/>
              </a:rPr>
              <a:t>Was the Word of God made flesh—</a:t>
            </a:r>
            <a:br>
              <a:rPr lang="en-US" sz="2400" dirty="0">
                <a:effectLst/>
              </a:rPr>
            </a:br>
            <a:r>
              <a:rPr lang="en-US" sz="2400" dirty="0">
                <a:effectLst/>
              </a:rPr>
              <a:t>Woman’s Offspring, pure and fresh.</a:t>
            </a:r>
          </a:p>
          <a:p>
            <a:pPr algn="ctr"/>
            <a:endParaRPr lang="en-US" sz="2400" dirty="0">
              <a:effectLst/>
            </a:endParaRPr>
          </a:p>
        </p:txBody>
      </p:sp>
    </p:spTree>
    <p:extLst>
      <p:ext uri="{BB962C8B-B14F-4D97-AF65-F5344CB8AC3E}">
        <p14:creationId xmlns:p14="http://schemas.microsoft.com/office/powerpoint/2010/main" val="39000955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493986" y="1986539"/>
            <a:ext cx="8366234" cy="1938992"/>
          </a:xfrm>
          <a:prstGeom prst="rect">
            <a:avLst/>
          </a:prstGeom>
        </p:spPr>
        <p:txBody>
          <a:bodyPr wrap="square">
            <a:spAutoFit/>
          </a:bodyPr>
          <a:lstStyle/>
          <a:p>
            <a:pPr algn="ctr"/>
            <a:r>
              <a:rPr lang="en-US" sz="2400" dirty="0">
                <a:effectLst/>
              </a:rPr>
              <a:t>Wondrous birth! O wondrous Child</a:t>
            </a:r>
            <a:br>
              <a:rPr lang="en-US" sz="2400" dirty="0">
                <a:effectLst/>
              </a:rPr>
            </a:br>
            <a:r>
              <a:rPr lang="en-US" sz="2400" dirty="0">
                <a:effectLst/>
              </a:rPr>
              <a:t>Of the Virgin undefiled!</a:t>
            </a:r>
            <a:br>
              <a:rPr lang="en-US" sz="2400" dirty="0">
                <a:effectLst/>
              </a:rPr>
            </a:br>
            <a:r>
              <a:rPr lang="en-US" sz="2400" dirty="0">
                <a:effectLst/>
              </a:rPr>
              <a:t>Though by all the world disowned,</a:t>
            </a:r>
            <a:br>
              <a:rPr lang="en-US" sz="2400" dirty="0">
                <a:effectLst/>
              </a:rPr>
            </a:br>
            <a:r>
              <a:rPr lang="en-US" sz="2400" dirty="0">
                <a:effectLst/>
              </a:rPr>
              <a:t>Still to be in heaven enthroned.</a:t>
            </a:r>
          </a:p>
          <a:p>
            <a:pPr algn="ctr"/>
            <a:endParaRPr lang="en-US" sz="2400" dirty="0">
              <a:effectLst/>
            </a:endParaRPr>
          </a:p>
        </p:txBody>
      </p:sp>
    </p:spTree>
    <p:extLst>
      <p:ext uri="{BB962C8B-B14F-4D97-AF65-F5344CB8AC3E}">
        <p14:creationId xmlns:p14="http://schemas.microsoft.com/office/powerpoint/2010/main" val="76818034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493986" y="1986539"/>
            <a:ext cx="8366234" cy="1938992"/>
          </a:xfrm>
          <a:prstGeom prst="rect">
            <a:avLst/>
          </a:prstGeom>
        </p:spPr>
        <p:txBody>
          <a:bodyPr wrap="square">
            <a:spAutoFit/>
          </a:bodyPr>
          <a:lstStyle/>
          <a:p>
            <a:pPr algn="ctr"/>
            <a:r>
              <a:rPr lang="en-US" sz="2400" dirty="0">
                <a:effectLst/>
              </a:rPr>
              <a:t>From the Father forth he came</a:t>
            </a:r>
            <a:br>
              <a:rPr lang="en-US" sz="2400" dirty="0">
                <a:effectLst/>
              </a:rPr>
            </a:br>
            <a:r>
              <a:rPr lang="en-US" sz="2400" dirty="0">
                <a:effectLst/>
              </a:rPr>
              <a:t>And </a:t>
            </a:r>
            <a:r>
              <a:rPr lang="en-US" sz="2400" dirty="0" err="1">
                <a:effectLst/>
              </a:rPr>
              <a:t>returneth</a:t>
            </a:r>
            <a:r>
              <a:rPr lang="en-US" sz="2400" dirty="0">
                <a:effectLst/>
              </a:rPr>
              <a:t> to the same,</a:t>
            </a:r>
            <a:br>
              <a:rPr lang="en-US" sz="2400" dirty="0">
                <a:effectLst/>
              </a:rPr>
            </a:br>
            <a:r>
              <a:rPr lang="en-US" sz="2400" dirty="0">
                <a:effectLst/>
              </a:rPr>
              <a:t>Captive leading death and hell—</a:t>
            </a:r>
            <a:br>
              <a:rPr lang="en-US" sz="2400" dirty="0">
                <a:effectLst/>
              </a:rPr>
            </a:br>
            <a:r>
              <a:rPr lang="en-US" sz="2400" dirty="0">
                <a:effectLst/>
              </a:rPr>
              <a:t>High the song of triumph swell!</a:t>
            </a:r>
          </a:p>
          <a:p>
            <a:pPr algn="ctr"/>
            <a:endParaRPr lang="en-US" sz="2400" dirty="0">
              <a:effectLst/>
            </a:endParaRPr>
          </a:p>
        </p:txBody>
      </p:sp>
    </p:spTree>
    <p:extLst>
      <p:ext uri="{BB962C8B-B14F-4D97-AF65-F5344CB8AC3E}">
        <p14:creationId xmlns:p14="http://schemas.microsoft.com/office/powerpoint/2010/main" val="211877254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493986" y="1986539"/>
            <a:ext cx="8366234" cy="1938992"/>
          </a:xfrm>
          <a:prstGeom prst="rect">
            <a:avLst/>
          </a:prstGeom>
        </p:spPr>
        <p:txBody>
          <a:bodyPr wrap="square">
            <a:spAutoFit/>
          </a:bodyPr>
          <a:lstStyle/>
          <a:p>
            <a:pPr algn="ctr"/>
            <a:r>
              <a:rPr lang="en-US" sz="2400" dirty="0">
                <a:effectLst/>
              </a:rPr>
              <a:t>Thou, the Father’s only Son,</a:t>
            </a:r>
            <a:br>
              <a:rPr lang="en-US" sz="2400" dirty="0">
                <a:effectLst/>
              </a:rPr>
            </a:br>
            <a:r>
              <a:rPr lang="en-US" sz="2400" dirty="0">
                <a:effectLst/>
              </a:rPr>
              <a:t>Hast o’er sin the </a:t>
            </a:r>
            <a:r>
              <a:rPr lang="en-US" sz="2400" dirty="0" err="1">
                <a:effectLst/>
              </a:rPr>
              <a:t>vict’ry</a:t>
            </a:r>
            <a:r>
              <a:rPr lang="en-US" sz="2400" dirty="0">
                <a:effectLst/>
              </a:rPr>
              <a:t> won.</a:t>
            </a:r>
            <a:br>
              <a:rPr lang="en-US" sz="2400" dirty="0">
                <a:effectLst/>
              </a:rPr>
            </a:br>
            <a:r>
              <a:rPr lang="en-US" sz="2400" dirty="0">
                <a:effectLst/>
              </a:rPr>
              <a:t>Boundless shall thy kingdom be;</a:t>
            </a:r>
            <a:br>
              <a:rPr lang="en-US" sz="2400" dirty="0">
                <a:effectLst/>
              </a:rPr>
            </a:br>
            <a:r>
              <a:rPr lang="en-US" sz="2400" dirty="0">
                <a:effectLst/>
              </a:rPr>
              <a:t>When shall we its glories see?</a:t>
            </a:r>
          </a:p>
          <a:p>
            <a:pPr algn="ctr"/>
            <a:endParaRPr lang="en-US" sz="2400" dirty="0">
              <a:effectLst/>
            </a:endParaRPr>
          </a:p>
        </p:txBody>
      </p:sp>
    </p:spTree>
    <p:extLst>
      <p:ext uri="{BB962C8B-B14F-4D97-AF65-F5344CB8AC3E}">
        <p14:creationId xmlns:p14="http://schemas.microsoft.com/office/powerpoint/2010/main" val="10804316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48369E5-8B24-A54C-ADCE-BD3A0F9388C2}"/>
              </a:ext>
            </a:extLst>
          </p:cNvPr>
          <p:cNvSpPr/>
          <p:nvPr/>
        </p:nvSpPr>
        <p:spPr>
          <a:xfrm>
            <a:off x="-352508" y="961722"/>
            <a:ext cx="9849016" cy="4934556"/>
          </a:xfrm>
          <a:prstGeom prst="rect">
            <a:avLst/>
          </a:prstGeom>
        </p:spPr>
        <p:txBody>
          <a:bodyPr wrap="square">
            <a:spAutoFit/>
          </a:bodyPr>
          <a:lstStyle/>
          <a:p>
            <a:pPr algn="ctr"/>
            <a:r>
              <a:rPr lang="en-US" sz="2400" dirty="0">
                <a:effectLst/>
              </a:rPr>
              <a:t>Brightly doth thy manger shine,</a:t>
            </a:r>
            <a:br>
              <a:rPr lang="en-US" sz="2400" dirty="0">
                <a:effectLst/>
              </a:rPr>
            </a:br>
            <a:r>
              <a:rPr lang="en-US" sz="2400" dirty="0">
                <a:effectLst/>
              </a:rPr>
              <a:t>Glorious is its light divine.</a:t>
            </a:r>
            <a:br>
              <a:rPr lang="en-US" sz="2400" dirty="0">
                <a:effectLst/>
              </a:rPr>
            </a:br>
            <a:r>
              <a:rPr lang="en-US" sz="2400" dirty="0">
                <a:effectLst/>
              </a:rPr>
              <a:t>Let not sin </a:t>
            </a:r>
            <a:r>
              <a:rPr lang="en-US" sz="2400" dirty="0" err="1">
                <a:effectLst/>
              </a:rPr>
              <a:t>o’ercloud</a:t>
            </a:r>
            <a:r>
              <a:rPr lang="en-US" sz="2400" dirty="0">
                <a:effectLst/>
              </a:rPr>
              <a:t> this light;</a:t>
            </a:r>
            <a:br>
              <a:rPr lang="en-US" sz="2400" dirty="0">
                <a:effectLst/>
              </a:rPr>
            </a:br>
            <a:r>
              <a:rPr lang="en-US" sz="2400" dirty="0">
                <a:effectLst/>
              </a:rPr>
              <a:t>Ever be our faith thus bright.</a:t>
            </a:r>
          </a:p>
          <a:p>
            <a:pPr algn="ctr"/>
            <a:endParaRPr lang="en-US" sz="2400" dirty="0"/>
          </a:p>
          <a:p>
            <a:pPr algn="ctr"/>
            <a:endParaRPr lang="en-US" sz="2400" dirty="0"/>
          </a:p>
          <a:p>
            <a:pPr algn="ctr"/>
            <a:endParaRPr lang="en-US" sz="2400" dirty="0"/>
          </a:p>
          <a:p>
            <a:pPr algn="ctr"/>
            <a:endParaRPr lang="en-US" sz="2400" dirty="0"/>
          </a:p>
          <a:p>
            <a:pPr algn="ctr"/>
            <a:endParaRPr lang="en-US" sz="2400" dirty="0"/>
          </a:p>
          <a:p>
            <a:pPr algn="ctr"/>
            <a:endParaRPr lang="en-US" sz="2400" dirty="0"/>
          </a:p>
          <a:p>
            <a:pPr algn="ctr"/>
            <a:endParaRPr lang="en-US" sz="2400" dirty="0"/>
          </a:p>
          <a:p>
            <a:pPr algn="ctr"/>
            <a:endParaRPr lang="en-US" sz="2400" dirty="0"/>
          </a:p>
          <a:p>
            <a:pPr algn="ctr"/>
            <a:r>
              <a:rPr lang="en-US" sz="1333"/>
              <a:t>By Michael Hoy. © </a:t>
            </a:r>
            <a:r>
              <a:rPr lang="en-US" sz="1333" dirty="0"/>
              <a:t>2023 Creative Communications for the Parish, a division of Bayard, Inc., </a:t>
            </a:r>
            <a:br>
              <a:rPr lang="en-US" sz="1333" dirty="0"/>
            </a:br>
            <a:r>
              <a:rPr lang="en-US" sz="1333" dirty="0"/>
              <a:t>1564 </a:t>
            </a:r>
            <a:r>
              <a:rPr lang="en-US" sz="1333" dirty="0" err="1"/>
              <a:t>Fencorp</a:t>
            </a:r>
            <a:r>
              <a:rPr lang="en-US" sz="1333" dirty="0"/>
              <a:t> Dr., Fenton, MO 63026. 800-325-9414. </a:t>
            </a:r>
            <a:r>
              <a:rPr lang="en-US" sz="1333" dirty="0" err="1"/>
              <a:t>www.creativecommunications.com</a:t>
            </a:r>
            <a:r>
              <a:rPr lang="en-US" sz="1333" dirty="0"/>
              <a:t>. All rights reserved.</a:t>
            </a:r>
          </a:p>
        </p:txBody>
      </p:sp>
    </p:spTree>
    <p:extLst>
      <p:ext uri="{BB962C8B-B14F-4D97-AF65-F5344CB8AC3E}">
        <p14:creationId xmlns:p14="http://schemas.microsoft.com/office/powerpoint/2010/main" val="13662180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1" y="2156392"/>
            <a:ext cx="9143999" cy="1569660"/>
          </a:xfrm>
          <a:prstGeom prst="rect">
            <a:avLst/>
          </a:prstGeom>
        </p:spPr>
        <p:txBody>
          <a:bodyPr wrap="square">
            <a:spAutoFit/>
          </a:bodyPr>
          <a:lstStyle/>
          <a:p>
            <a:pPr algn="ctr"/>
            <a:r>
              <a:rPr lang="en-US" sz="2400" dirty="0">
                <a:effectLst/>
              </a:rPr>
              <a:t>He comes the </a:t>
            </a:r>
            <a:r>
              <a:rPr lang="en-US" sz="2400" dirty="0" err="1">
                <a:effectLst/>
              </a:rPr>
              <a:t>pris’ners</a:t>
            </a:r>
            <a:r>
              <a:rPr lang="en-US" sz="2400" dirty="0">
                <a:effectLst/>
              </a:rPr>
              <a:t> to release,</a:t>
            </a:r>
            <a:br>
              <a:rPr lang="en-US" sz="2400" dirty="0">
                <a:effectLst/>
              </a:rPr>
            </a:br>
            <a:r>
              <a:rPr lang="en-US" sz="2400" dirty="0">
                <a:effectLst/>
              </a:rPr>
              <a:t>In Satan’s bondage held.</a:t>
            </a:r>
            <a:br>
              <a:rPr lang="en-US" sz="2400" dirty="0">
                <a:effectLst/>
              </a:rPr>
            </a:br>
            <a:r>
              <a:rPr lang="en-US" sz="2400" dirty="0">
                <a:effectLst/>
              </a:rPr>
              <a:t>The gates of brass before him burst,</a:t>
            </a:r>
            <a:br>
              <a:rPr lang="en-US" sz="2400" dirty="0">
                <a:effectLst/>
              </a:rPr>
            </a:br>
            <a:r>
              <a:rPr lang="en-US" sz="2400" dirty="0">
                <a:effectLst/>
              </a:rPr>
              <a:t>The iron fetters yield.</a:t>
            </a:r>
          </a:p>
        </p:txBody>
      </p:sp>
    </p:spTree>
    <p:extLst>
      <p:ext uri="{BB962C8B-B14F-4D97-AF65-F5344CB8AC3E}">
        <p14:creationId xmlns:p14="http://schemas.microsoft.com/office/powerpoint/2010/main" val="2025795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1" y="2282517"/>
            <a:ext cx="9143999" cy="1569660"/>
          </a:xfrm>
          <a:prstGeom prst="rect">
            <a:avLst/>
          </a:prstGeom>
        </p:spPr>
        <p:txBody>
          <a:bodyPr wrap="square">
            <a:spAutoFit/>
          </a:bodyPr>
          <a:lstStyle/>
          <a:p>
            <a:pPr algn="ctr"/>
            <a:r>
              <a:rPr lang="en-US" sz="2400" dirty="0">
                <a:effectLst/>
              </a:rPr>
              <a:t>He comes the broken heart to bind,</a:t>
            </a:r>
            <a:br>
              <a:rPr lang="en-US" sz="2400" dirty="0">
                <a:effectLst/>
              </a:rPr>
            </a:br>
            <a:r>
              <a:rPr lang="en-US" sz="2400" dirty="0">
                <a:effectLst/>
              </a:rPr>
              <a:t>The bleeding soul to cure,</a:t>
            </a:r>
            <a:br>
              <a:rPr lang="en-US" sz="2400" dirty="0">
                <a:effectLst/>
              </a:rPr>
            </a:br>
            <a:r>
              <a:rPr lang="en-US" sz="2400" dirty="0">
                <a:effectLst/>
              </a:rPr>
              <a:t>And with the treasures of his grace</a:t>
            </a:r>
            <a:br>
              <a:rPr lang="en-US" sz="2400" dirty="0">
                <a:effectLst/>
              </a:rPr>
            </a:br>
            <a:r>
              <a:rPr lang="en-US" sz="2400" dirty="0">
                <a:effectLst/>
              </a:rPr>
              <a:t>To enrich the humble poor.</a:t>
            </a:r>
          </a:p>
        </p:txBody>
      </p:sp>
    </p:spTree>
    <p:extLst>
      <p:ext uri="{BB962C8B-B14F-4D97-AF65-F5344CB8AC3E}">
        <p14:creationId xmlns:p14="http://schemas.microsoft.com/office/powerpoint/2010/main" val="27347436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1" y="2177413"/>
            <a:ext cx="9143999" cy="1569660"/>
          </a:xfrm>
          <a:prstGeom prst="rect">
            <a:avLst/>
          </a:prstGeom>
        </p:spPr>
        <p:txBody>
          <a:bodyPr wrap="square">
            <a:spAutoFit/>
          </a:bodyPr>
          <a:lstStyle/>
          <a:p>
            <a:pPr algn="ctr"/>
            <a:r>
              <a:rPr lang="en-US" sz="2400" dirty="0">
                <a:effectLst/>
              </a:rPr>
              <a:t>Our glad hosannas, Prince of Peace, </a:t>
            </a:r>
            <a:br>
              <a:rPr lang="en-US" sz="2400" dirty="0">
                <a:effectLst/>
              </a:rPr>
            </a:br>
            <a:r>
              <a:rPr lang="en-US" sz="2400" dirty="0">
                <a:effectLst/>
              </a:rPr>
              <a:t>Thy welcome shall proclaim,</a:t>
            </a:r>
            <a:br>
              <a:rPr lang="en-US" sz="2400" dirty="0">
                <a:effectLst/>
              </a:rPr>
            </a:br>
            <a:r>
              <a:rPr lang="en-US" sz="2400" dirty="0">
                <a:effectLst/>
              </a:rPr>
              <a:t>And </a:t>
            </a:r>
            <a:r>
              <a:rPr lang="en-US" sz="2400" dirty="0" err="1">
                <a:effectLst/>
              </a:rPr>
              <a:t>heav’n’s</a:t>
            </a:r>
            <a:r>
              <a:rPr lang="en-US" sz="2400" dirty="0">
                <a:effectLst/>
              </a:rPr>
              <a:t> eternal arches ring</a:t>
            </a:r>
            <a:br>
              <a:rPr lang="en-US" sz="2400" dirty="0">
                <a:effectLst/>
              </a:rPr>
            </a:br>
            <a:r>
              <a:rPr lang="en-US" sz="2400" dirty="0">
                <a:effectLst/>
              </a:rPr>
              <a:t>With thy </a:t>
            </a:r>
            <a:r>
              <a:rPr lang="en-US" sz="2400" dirty="0" err="1">
                <a:effectLst/>
              </a:rPr>
              <a:t>belovèd</a:t>
            </a:r>
            <a:r>
              <a:rPr lang="en-US" sz="2400" dirty="0">
                <a:effectLst/>
              </a:rPr>
              <a:t> name.</a:t>
            </a:r>
          </a:p>
        </p:txBody>
      </p:sp>
    </p:spTree>
    <p:extLst>
      <p:ext uri="{BB962C8B-B14F-4D97-AF65-F5344CB8AC3E}">
        <p14:creationId xmlns:p14="http://schemas.microsoft.com/office/powerpoint/2010/main" val="39954529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22489"/>
            <a:ext cx="8366234" cy="6001643"/>
          </a:xfrm>
          <a:prstGeom prst="rect">
            <a:avLst/>
          </a:prstGeom>
        </p:spPr>
        <p:txBody>
          <a:bodyPr wrap="square">
            <a:spAutoFit/>
          </a:bodyPr>
          <a:lstStyle/>
          <a:p>
            <a:pPr algn="ctr"/>
            <a:r>
              <a:rPr lang="en-US" sz="2400" dirty="0">
                <a:effectLst/>
              </a:rPr>
              <a:t>Invocation and Lighting of the Advent Candle</a:t>
            </a:r>
          </a:p>
          <a:p>
            <a:r>
              <a:rPr lang="en-US" sz="2400" dirty="0">
                <a:effectLst/>
              </a:rPr>
              <a:t>P	In the name of the Father and of the + Son and of the Holy Spirit. </a:t>
            </a:r>
          </a:p>
          <a:p>
            <a:r>
              <a:rPr lang="en-US" sz="2400" b="1" dirty="0">
                <a:effectLst/>
              </a:rPr>
              <a:t>C	Amen.</a:t>
            </a:r>
            <a:endParaRPr lang="en-US" sz="2400" dirty="0">
              <a:effectLst/>
            </a:endParaRPr>
          </a:p>
          <a:p>
            <a:pPr algn="ctr"/>
            <a:r>
              <a:rPr lang="en-US" sz="2400" i="1" dirty="0">
                <a:effectLst/>
              </a:rPr>
              <a:t>(One purple candle is lit on the Advent wreath.)</a:t>
            </a:r>
            <a:endParaRPr lang="en-US" sz="2400" dirty="0">
              <a:effectLst/>
            </a:endParaRPr>
          </a:p>
          <a:p>
            <a:r>
              <a:rPr lang="en-US" sz="2400" dirty="0">
                <a:effectLst/>
              </a:rPr>
              <a:t>P	Today we light the first of our Advent candles, the candle of hope. </a:t>
            </a:r>
          </a:p>
          <a:p>
            <a:r>
              <a:rPr lang="en-US" sz="2400" b="1" dirty="0">
                <a:effectLst/>
              </a:rPr>
              <a:t>C	“O Lord, for what do I wait? My hope is in you.” </a:t>
            </a:r>
            <a:r>
              <a:rPr lang="en-US" sz="2400" dirty="0">
                <a:effectLst/>
              </a:rPr>
              <a:t>(Psalm 39:7)</a:t>
            </a:r>
          </a:p>
          <a:p>
            <a:r>
              <a:rPr lang="en-US" sz="2400">
                <a:effectLst/>
              </a:rPr>
              <a:t>P	Across </a:t>
            </a:r>
            <a:r>
              <a:rPr lang="en-US" sz="2400" dirty="0">
                <a:effectLst/>
              </a:rPr>
              <a:t>the centuries, the people of God waited in hope for the promised Messiah, the Savior. As the time came near for the promise to be fulfilled, the Lord sent an angel to tell the priest Zechariah that Zechariah and his wife would have a son. That son, to be named John, would announce the coming of the Messiah and prepare Israel to welcome the Savior.</a:t>
            </a:r>
          </a:p>
          <a:p>
            <a:r>
              <a:rPr lang="en-US" sz="2400" b="1" dirty="0">
                <a:effectLst/>
              </a:rPr>
              <a:t>C	“O Lord, for what do I wait? My hope is in you.”</a:t>
            </a:r>
            <a:endParaRPr lang="en-US" sz="2400" dirty="0">
              <a:effectLst/>
            </a:endParaRPr>
          </a:p>
          <a:p>
            <a:endParaRPr lang="en-US" sz="2400" dirty="0">
              <a:effectLst/>
            </a:endParaRPr>
          </a:p>
        </p:txBody>
      </p:sp>
    </p:spTree>
    <p:extLst>
      <p:ext uri="{BB962C8B-B14F-4D97-AF65-F5344CB8AC3E}">
        <p14:creationId xmlns:p14="http://schemas.microsoft.com/office/powerpoint/2010/main" val="34508085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401165"/>
            <a:ext cx="8366234" cy="4893647"/>
          </a:xfrm>
          <a:prstGeom prst="rect">
            <a:avLst/>
          </a:prstGeom>
        </p:spPr>
        <p:txBody>
          <a:bodyPr wrap="square">
            <a:spAutoFit/>
          </a:bodyPr>
          <a:lstStyle/>
          <a:p>
            <a:r>
              <a:rPr lang="en-US" sz="2400" dirty="0">
                <a:effectLst/>
              </a:rPr>
              <a:t>P	John would proclaim the dawn of hope for Israel. He would baptize people as a sign of repentance, preparing them for the Savior, the Lamb of God, who was coming to take their sins away. When the right time came, God’s promise was fulfilled in the birth of our Lord Jesus Christ. </a:t>
            </a:r>
          </a:p>
          <a:p>
            <a:r>
              <a:rPr lang="en-US" sz="2400" b="1" dirty="0">
                <a:effectLst/>
              </a:rPr>
              <a:t>C	“O Lord, for what do I wait? My hope is in you.”</a:t>
            </a:r>
            <a:endParaRPr lang="en-US" sz="2400" dirty="0">
              <a:effectLst/>
            </a:endParaRPr>
          </a:p>
          <a:p>
            <a:r>
              <a:rPr lang="en-US" sz="2400" dirty="0">
                <a:effectLst/>
              </a:rPr>
              <a:t>P	We have seen the promise fulfilled. The Savior has come! He has died and risen to set us free. Now we wait in hope for his return on the Last Day. Jesus has promised, “Surely I am coming soon!”</a:t>
            </a:r>
          </a:p>
          <a:p>
            <a:r>
              <a:rPr lang="en-US" sz="2400" b="1" dirty="0">
                <a:effectLst/>
              </a:rPr>
              <a:t>C	“O Lord, for what do I wait? My hope is in you.” Amen! Come, Lord Jesus!</a:t>
            </a:r>
            <a:endParaRPr lang="en-US" sz="2400" dirty="0">
              <a:effectLst/>
            </a:endParaRPr>
          </a:p>
          <a:p>
            <a:endParaRPr lang="en-US" sz="2400" dirty="0">
              <a:effectLst/>
            </a:endParaRPr>
          </a:p>
        </p:txBody>
      </p:sp>
    </p:spTree>
    <p:extLst>
      <p:ext uri="{BB962C8B-B14F-4D97-AF65-F5344CB8AC3E}">
        <p14:creationId xmlns:p14="http://schemas.microsoft.com/office/powerpoint/2010/main" val="33061976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01469"/>
            <a:ext cx="8366234" cy="5632311"/>
          </a:xfrm>
          <a:prstGeom prst="rect">
            <a:avLst/>
          </a:prstGeom>
        </p:spPr>
        <p:txBody>
          <a:bodyPr wrap="square">
            <a:spAutoFit/>
          </a:bodyPr>
          <a:lstStyle/>
          <a:p>
            <a:pPr algn="ctr"/>
            <a:r>
              <a:rPr lang="en-US" sz="2400" dirty="0">
                <a:effectLst/>
              </a:rPr>
              <a:t>Confession and Forgiveness</a:t>
            </a:r>
          </a:p>
          <a:p>
            <a:r>
              <a:rPr lang="en-US" sz="2400" dirty="0">
                <a:effectLst/>
              </a:rPr>
              <a:t>P	Let us confess our sins to God, trusting in his mercy for the sake of Jesus our Lord.</a:t>
            </a:r>
          </a:p>
          <a:p>
            <a:r>
              <a:rPr lang="en-US" sz="2400" b="1" dirty="0">
                <a:effectLst/>
              </a:rPr>
              <a:t>C	Almighty God, you have called us to a living hope in Jesus. Yet so often we do not reflect that hope in our lives. We turn away from the promises of your Word. We walk in our own selfish ways instead of following in Jesus’ footsteps. We do not love others as we should, and we are not always willing to share our hope with the people around us. Have mercy on us and forgive us.</a:t>
            </a:r>
            <a:endParaRPr lang="en-US" sz="2400" dirty="0">
              <a:effectLst/>
            </a:endParaRPr>
          </a:p>
          <a:p>
            <a:r>
              <a:rPr lang="en-US" sz="2400" dirty="0">
                <a:effectLst/>
              </a:rPr>
              <a:t>P	God has had mercy on us. He sent his Son to be our Savior and for his sake forgives our sins. I announce to you that your sins are forgiven in the name of the Father and of the + Son and of the Holy Spirit. Amen.</a:t>
            </a:r>
          </a:p>
          <a:p>
            <a:r>
              <a:rPr lang="en-US" sz="2400" b="1" dirty="0">
                <a:effectLst/>
              </a:rPr>
              <a:t>C	“O Lord, for what do I wait? My hope is in you.</a:t>
            </a:r>
            <a:endParaRPr lang="en-US" sz="2400" dirty="0">
              <a:effectLst/>
            </a:endParaRPr>
          </a:p>
        </p:txBody>
      </p:sp>
    </p:spTree>
    <p:extLst>
      <p:ext uri="{BB962C8B-B14F-4D97-AF65-F5344CB8AC3E}">
        <p14:creationId xmlns:p14="http://schemas.microsoft.com/office/powerpoint/2010/main" val="1216008263"/>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de7173f3-7795-4922-a5d7-c4d890543ab3">
      <Terms xmlns="http://schemas.microsoft.com/office/infopath/2007/PartnerControls"/>
    </lcf76f155ced4ddcb4097134ff3c332f>
    <TaxCatchAll xmlns="979e318a-fae1-4e53-8d97-548c4d98778e"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FC75AD60A75B44484C705C656F3E35C" ma:contentTypeVersion="15" ma:contentTypeDescription="Create a new document." ma:contentTypeScope="" ma:versionID="4c10ed6f5e609c0bee806f8572e8da57">
  <xsd:schema xmlns:xsd="http://www.w3.org/2001/XMLSchema" xmlns:xs="http://www.w3.org/2001/XMLSchema" xmlns:p="http://schemas.microsoft.com/office/2006/metadata/properties" xmlns:ns2="de7173f3-7795-4922-a5d7-c4d890543ab3" xmlns:ns3="979e318a-fae1-4e53-8d97-548c4d98778e" targetNamespace="http://schemas.microsoft.com/office/2006/metadata/properties" ma:root="true" ma:fieldsID="dd68f29e9c887882ab32790e38b58afd" ns2:_="" ns3:_="">
    <xsd:import namespace="de7173f3-7795-4922-a5d7-c4d890543ab3"/>
    <xsd:import namespace="979e318a-fae1-4e53-8d97-548c4d98778e"/>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ServiceLocation" minOccurs="0"/>
                <xsd:element ref="ns2:lcf76f155ced4ddcb4097134ff3c332f" minOccurs="0"/>
                <xsd:element ref="ns3:TaxCatchAll"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e7173f3-7795-4922-a5d7-c4d890543ab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9cb03671-ce95-45c1-afa5-24377b9e6742"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79e318a-fae1-4e53-8d97-548c4d98778e"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81d38797-67b5-4aaf-931d-80cd54cd9ce1}" ma:internalName="TaxCatchAll" ma:showField="CatchAllData" ma:web="979e318a-fae1-4e53-8d97-548c4d98778e">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9203C16-1709-44C6-AA28-7244A180BE8C}">
  <ds:schemaRefs>
    <ds:schemaRef ds:uri="http://schemas.microsoft.com/sharepoint/v3/contenttype/forms"/>
  </ds:schemaRefs>
</ds:datastoreItem>
</file>

<file path=customXml/itemProps2.xml><?xml version="1.0" encoding="utf-8"?>
<ds:datastoreItem xmlns:ds="http://schemas.openxmlformats.org/officeDocument/2006/customXml" ds:itemID="{7E1CF9EA-874F-43F9-9D3D-7AC06EC46A16}">
  <ds:schemaRefs>
    <ds:schemaRef ds:uri="de7173f3-7795-4922-a5d7-c4d890543ab3"/>
    <ds:schemaRef ds:uri="http://purl.org/dc/elements/1.1/"/>
    <ds:schemaRef ds:uri="http://schemas.microsoft.com/office/2006/metadata/properties"/>
    <ds:schemaRef ds:uri="http://schemas.microsoft.com/office/2006/documentManagement/types"/>
    <ds:schemaRef ds:uri="http://schemas.microsoft.com/office/infopath/2007/PartnerControls"/>
    <ds:schemaRef ds:uri="http://purl.org/dc/terms/"/>
    <ds:schemaRef ds:uri="http://schemas.openxmlformats.org/package/2006/metadata/core-properties"/>
    <ds:schemaRef ds:uri="979e318a-fae1-4e53-8d97-548c4d98778e"/>
    <ds:schemaRef ds:uri="http://www.w3.org/XML/1998/namespace"/>
    <ds:schemaRef ds:uri="http://purl.org/dc/dcmitype/"/>
  </ds:schemaRefs>
</ds:datastoreItem>
</file>

<file path=customXml/itemProps3.xml><?xml version="1.0" encoding="utf-8"?>
<ds:datastoreItem xmlns:ds="http://schemas.openxmlformats.org/officeDocument/2006/customXml" ds:itemID="{E09077F0-6CE2-46E5-A00B-D59E410BB79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e7173f3-7795-4922-a5d7-c4d890543ab3"/>
    <ds:schemaRef ds:uri="979e318a-fae1-4e53-8d97-548c4d98778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972</TotalTime>
  <Words>1519</Words>
  <Application>Microsoft Macintosh PowerPoint</Application>
  <PresentationFormat>On-screen Show (4:3)</PresentationFormat>
  <Paragraphs>97</Paragraphs>
  <Slides>35</Slides>
  <Notes>28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35</vt:i4>
      </vt:variant>
    </vt:vector>
  </HeadingPairs>
  <TitlesOfParts>
    <vt:vector size="40" baseType="lpstr">
      <vt:lpstr>Arial</vt:lpstr>
      <vt:lpstr>Calibri</vt:lpstr>
      <vt:lpstr>Calibri Light</vt:lpstr>
      <vt:lpstr>Minion Pro</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Mark Zimmermann</dc:creator>
  <cp:lastModifiedBy>Mark Zimmermann</cp:lastModifiedBy>
  <cp:revision>50</cp:revision>
  <dcterms:created xsi:type="dcterms:W3CDTF">2018-02-15T15:46:46Z</dcterms:created>
  <dcterms:modified xsi:type="dcterms:W3CDTF">2023-07-12T21:33:14Z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0x0101001FC75AD60A75B44484C705C656F3E35C</vt:lpwstr>
  </property>
</Properties>
</file>