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4"/>
  </p:sldMasterIdLst>
  <p:notesMasterIdLst>
    <p:notesMasterId r:id="rId38"/>
  </p:notesMasterIdLst>
  <p:handoutMasterIdLst>
    <p:handoutMasterId r:id="rId39"/>
  </p:handoutMasterIdLst>
  <p:sldIdLst>
    <p:sldId id="351" r:id="rId5"/>
    <p:sldId id="341" r:id="rId6"/>
    <p:sldId id="352" r:id="rId7"/>
    <p:sldId id="353" r:id="rId8"/>
    <p:sldId id="356" r:id="rId9"/>
    <p:sldId id="392" r:id="rId10"/>
    <p:sldId id="357" r:id="rId11"/>
    <p:sldId id="359" r:id="rId12"/>
    <p:sldId id="361" r:id="rId13"/>
    <p:sldId id="386" r:id="rId14"/>
    <p:sldId id="362" r:id="rId15"/>
    <p:sldId id="393" r:id="rId16"/>
    <p:sldId id="363" r:id="rId17"/>
    <p:sldId id="387" r:id="rId18"/>
    <p:sldId id="394" r:id="rId19"/>
    <p:sldId id="364" r:id="rId20"/>
    <p:sldId id="388" r:id="rId21"/>
    <p:sldId id="395" r:id="rId22"/>
    <p:sldId id="365" r:id="rId23"/>
    <p:sldId id="366" r:id="rId24"/>
    <p:sldId id="367" r:id="rId25"/>
    <p:sldId id="368" r:id="rId26"/>
    <p:sldId id="369" r:id="rId27"/>
    <p:sldId id="372" r:id="rId28"/>
    <p:sldId id="389" r:id="rId29"/>
    <p:sldId id="391" r:id="rId30"/>
    <p:sldId id="373" r:id="rId31"/>
    <p:sldId id="375" r:id="rId32"/>
    <p:sldId id="381" r:id="rId33"/>
    <p:sldId id="382" r:id="rId34"/>
    <p:sldId id="383" r:id="rId35"/>
    <p:sldId id="384" r:id="rId36"/>
    <p:sldId id="340"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5CACC8-FC26-EE4B-AD54-DB0A3921BEC0}" v="2" dt="2023-07-12T22:42:59.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4"/>
  </p:normalViewPr>
  <p:slideViewPr>
    <p:cSldViewPr snapToGrid="0" snapToObjects="1">
      <p:cViewPr varScale="1">
        <p:scale>
          <a:sx n="121" d="100"/>
          <a:sy n="121" d="100"/>
        </p:scale>
        <p:origin x="896"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91671F04-9D5F-0C43-B3BC-76DA9D64C01E}"/>
    <pc:docChg chg="undo custSel addSld modSld">
      <pc:chgData name="Mark Zimmermann" userId="27fa454f-97d9-46ec-9fb3-fd9c22b9a524" providerId="ADAL" clId="{91671F04-9D5F-0C43-B3BC-76DA9D64C01E}" dt="2023-06-15T19:25:40.132" v="217"/>
      <pc:docMkLst>
        <pc:docMk/>
      </pc:docMkLst>
      <pc:sldChg chg="modSp mod setBg">
        <pc:chgData name="Mark Zimmermann" userId="27fa454f-97d9-46ec-9fb3-fd9c22b9a524" providerId="ADAL" clId="{91671F04-9D5F-0C43-B3BC-76DA9D64C01E}" dt="2023-06-15T19:25:06.426" v="215"/>
        <pc:sldMkLst>
          <pc:docMk/>
          <pc:sldMk cId="1366218097" sldId="340"/>
        </pc:sldMkLst>
        <pc:spChg chg="mod">
          <ac:chgData name="Mark Zimmermann" userId="27fa454f-97d9-46ec-9fb3-fd9c22b9a524" providerId="ADAL" clId="{91671F04-9D5F-0C43-B3BC-76DA9D64C01E}" dt="2023-06-15T19:24:56.342" v="213" actId="20577"/>
          <ac:spMkLst>
            <pc:docMk/>
            <pc:sldMk cId="1366218097" sldId="340"/>
            <ac:spMk id="3" creationId="{E48369E5-8B24-A54C-ADCE-BD3A0F9388C2}"/>
          </ac:spMkLst>
        </pc:spChg>
      </pc:sldChg>
      <pc:sldChg chg="modSp mod setBg">
        <pc:chgData name="Mark Zimmermann" userId="27fa454f-97d9-46ec-9fb3-fd9c22b9a524" providerId="ADAL" clId="{91671F04-9D5F-0C43-B3BC-76DA9D64C01E}" dt="2023-06-15T19:01:50.444" v="8" actId="20577"/>
        <pc:sldMkLst>
          <pc:docMk/>
          <pc:sldMk cId="763107428" sldId="341"/>
        </pc:sldMkLst>
        <pc:spChg chg="mod">
          <ac:chgData name="Mark Zimmermann" userId="27fa454f-97d9-46ec-9fb3-fd9c22b9a524" providerId="ADAL" clId="{91671F04-9D5F-0C43-B3BC-76DA9D64C01E}" dt="2023-06-15T19:01:50.444" v="8" actId="20577"/>
          <ac:spMkLst>
            <pc:docMk/>
            <pc:sldMk cId="763107428" sldId="341"/>
            <ac:spMk id="2" creationId="{F1E44DBE-D7E4-7647-8BE3-D504C267AC09}"/>
          </ac:spMkLst>
        </pc:spChg>
      </pc:sldChg>
      <pc:sldChg chg="setBg">
        <pc:chgData name="Mark Zimmermann" userId="27fa454f-97d9-46ec-9fb3-fd9c22b9a524" providerId="ADAL" clId="{91671F04-9D5F-0C43-B3BC-76DA9D64C01E}" dt="2023-06-15T18:59:44.697" v="1"/>
        <pc:sldMkLst>
          <pc:docMk/>
          <pc:sldMk cId="1326427633" sldId="351"/>
        </pc:sldMkLst>
      </pc:sldChg>
      <pc:sldChg chg="modSp mod setBg">
        <pc:chgData name="Mark Zimmermann" userId="27fa454f-97d9-46ec-9fb3-fd9c22b9a524" providerId="ADAL" clId="{91671F04-9D5F-0C43-B3BC-76DA9D64C01E}" dt="2023-06-15T19:02:44.672" v="14" actId="21"/>
        <pc:sldMkLst>
          <pc:docMk/>
          <pc:sldMk cId="2331119031" sldId="352"/>
        </pc:sldMkLst>
        <pc:spChg chg="mod">
          <ac:chgData name="Mark Zimmermann" userId="27fa454f-97d9-46ec-9fb3-fd9c22b9a524" providerId="ADAL" clId="{91671F04-9D5F-0C43-B3BC-76DA9D64C01E}" dt="2023-06-15T19:02:44.672" v="14" actId="21"/>
          <ac:spMkLst>
            <pc:docMk/>
            <pc:sldMk cId="2331119031" sldId="352"/>
            <ac:spMk id="2" creationId="{F1E44DBE-D7E4-7647-8BE3-D504C267AC09}"/>
          </ac:spMkLst>
        </pc:spChg>
      </pc:sldChg>
      <pc:sldChg chg="modSp mod setBg">
        <pc:chgData name="Mark Zimmermann" userId="27fa454f-97d9-46ec-9fb3-fd9c22b9a524" providerId="ADAL" clId="{91671F04-9D5F-0C43-B3BC-76DA9D64C01E}" dt="2023-06-15T19:03:19.823" v="19"/>
        <pc:sldMkLst>
          <pc:docMk/>
          <pc:sldMk cId="202579569" sldId="353"/>
        </pc:sldMkLst>
        <pc:spChg chg="mod">
          <ac:chgData name="Mark Zimmermann" userId="27fa454f-97d9-46ec-9fb3-fd9c22b9a524" providerId="ADAL" clId="{91671F04-9D5F-0C43-B3BC-76DA9D64C01E}" dt="2023-06-15T19:03:12.135" v="17" actId="1076"/>
          <ac:spMkLst>
            <pc:docMk/>
            <pc:sldMk cId="202579569" sldId="353"/>
            <ac:spMk id="2" creationId="{F1E44DBE-D7E4-7647-8BE3-D504C267AC09}"/>
          </ac:spMkLst>
        </pc:spChg>
      </pc:sldChg>
      <pc:sldChg chg="modSp mod setBg">
        <pc:chgData name="Mark Zimmermann" userId="27fa454f-97d9-46ec-9fb3-fd9c22b9a524" providerId="ADAL" clId="{91671F04-9D5F-0C43-B3BC-76DA9D64C01E}" dt="2023-06-15T19:03:43.559" v="24"/>
        <pc:sldMkLst>
          <pc:docMk/>
          <pc:sldMk cId="2734743627" sldId="354"/>
        </pc:sldMkLst>
        <pc:spChg chg="mod">
          <ac:chgData name="Mark Zimmermann" userId="27fa454f-97d9-46ec-9fb3-fd9c22b9a524" providerId="ADAL" clId="{91671F04-9D5F-0C43-B3BC-76DA9D64C01E}" dt="2023-06-15T19:03:34.902" v="22" actId="1076"/>
          <ac:spMkLst>
            <pc:docMk/>
            <pc:sldMk cId="2734743627" sldId="354"/>
            <ac:spMk id="2" creationId="{F1E44DBE-D7E4-7647-8BE3-D504C267AC09}"/>
          </ac:spMkLst>
        </pc:spChg>
      </pc:sldChg>
      <pc:sldChg chg="modSp mod setBg">
        <pc:chgData name="Mark Zimmermann" userId="27fa454f-97d9-46ec-9fb3-fd9c22b9a524" providerId="ADAL" clId="{91671F04-9D5F-0C43-B3BC-76DA9D64C01E}" dt="2023-06-15T19:04:02.381" v="28"/>
        <pc:sldMkLst>
          <pc:docMk/>
          <pc:sldMk cId="3995452982" sldId="355"/>
        </pc:sldMkLst>
        <pc:spChg chg="mod">
          <ac:chgData name="Mark Zimmermann" userId="27fa454f-97d9-46ec-9fb3-fd9c22b9a524" providerId="ADAL" clId="{91671F04-9D5F-0C43-B3BC-76DA9D64C01E}" dt="2023-06-15T19:03:54.401" v="26" actId="1076"/>
          <ac:spMkLst>
            <pc:docMk/>
            <pc:sldMk cId="3995452982" sldId="355"/>
            <ac:spMk id="2" creationId="{F1E44DBE-D7E4-7647-8BE3-D504C267AC09}"/>
          </ac:spMkLst>
        </pc:spChg>
      </pc:sldChg>
      <pc:sldChg chg="modSp mod setBg">
        <pc:chgData name="Mark Zimmermann" userId="27fa454f-97d9-46ec-9fb3-fd9c22b9a524" providerId="ADAL" clId="{91671F04-9D5F-0C43-B3BC-76DA9D64C01E}" dt="2023-06-15T19:06:29.566" v="49"/>
        <pc:sldMkLst>
          <pc:docMk/>
          <pc:sldMk cId="3450808560" sldId="356"/>
        </pc:sldMkLst>
        <pc:spChg chg="mod">
          <ac:chgData name="Mark Zimmermann" userId="27fa454f-97d9-46ec-9fb3-fd9c22b9a524" providerId="ADAL" clId="{91671F04-9D5F-0C43-B3BC-76DA9D64C01E}" dt="2023-06-15T19:06:02.476" v="47" actId="20577"/>
          <ac:spMkLst>
            <pc:docMk/>
            <pc:sldMk cId="3450808560" sldId="356"/>
            <ac:spMk id="2" creationId="{F1E44DBE-D7E4-7647-8BE3-D504C267AC09}"/>
          </ac:spMkLst>
        </pc:spChg>
      </pc:sldChg>
      <pc:sldChg chg="modSp mod setBg">
        <pc:chgData name="Mark Zimmermann" userId="27fa454f-97d9-46ec-9fb3-fd9c22b9a524" providerId="ADAL" clId="{91671F04-9D5F-0C43-B3BC-76DA9D64C01E}" dt="2023-06-15T19:08:03.332" v="70" actId="1076"/>
        <pc:sldMkLst>
          <pc:docMk/>
          <pc:sldMk cId="3306197683" sldId="357"/>
        </pc:sldMkLst>
        <pc:spChg chg="mod">
          <ac:chgData name="Mark Zimmermann" userId="27fa454f-97d9-46ec-9fb3-fd9c22b9a524" providerId="ADAL" clId="{91671F04-9D5F-0C43-B3BC-76DA9D64C01E}" dt="2023-06-15T19:08:03.332" v="70" actId="1076"/>
          <ac:spMkLst>
            <pc:docMk/>
            <pc:sldMk cId="3306197683" sldId="357"/>
            <ac:spMk id="2" creationId="{F1E44DBE-D7E4-7647-8BE3-D504C267AC09}"/>
          </ac:spMkLst>
        </pc:spChg>
      </pc:sldChg>
      <pc:sldChg chg="modSp mod setBg">
        <pc:chgData name="Mark Zimmermann" userId="27fa454f-97d9-46ec-9fb3-fd9c22b9a524" providerId="ADAL" clId="{91671F04-9D5F-0C43-B3BC-76DA9D64C01E}" dt="2023-06-15T19:08:30.973" v="77"/>
        <pc:sldMkLst>
          <pc:docMk/>
          <pc:sldMk cId="1216008263" sldId="359"/>
        </pc:sldMkLst>
        <pc:spChg chg="mod">
          <ac:chgData name="Mark Zimmermann" userId="27fa454f-97d9-46ec-9fb3-fd9c22b9a524" providerId="ADAL" clId="{91671F04-9D5F-0C43-B3BC-76DA9D64C01E}" dt="2023-06-15T19:08:17.849" v="75" actId="20577"/>
          <ac:spMkLst>
            <pc:docMk/>
            <pc:sldMk cId="1216008263" sldId="359"/>
            <ac:spMk id="2" creationId="{F1E44DBE-D7E4-7647-8BE3-D504C267AC09}"/>
          </ac:spMkLst>
        </pc:spChg>
      </pc:sldChg>
      <pc:sldChg chg="modSp mod setBg">
        <pc:chgData name="Mark Zimmermann" userId="27fa454f-97d9-46ec-9fb3-fd9c22b9a524" providerId="ADAL" clId="{91671F04-9D5F-0C43-B3BC-76DA9D64C01E}" dt="2023-06-15T19:09:50.443" v="85"/>
        <pc:sldMkLst>
          <pc:docMk/>
          <pc:sldMk cId="4018120068" sldId="361"/>
        </pc:sldMkLst>
        <pc:spChg chg="mod">
          <ac:chgData name="Mark Zimmermann" userId="27fa454f-97d9-46ec-9fb3-fd9c22b9a524" providerId="ADAL" clId="{91671F04-9D5F-0C43-B3BC-76DA9D64C01E}" dt="2023-06-15T19:09:38.093" v="83" actId="20577"/>
          <ac:spMkLst>
            <pc:docMk/>
            <pc:sldMk cId="4018120068" sldId="361"/>
            <ac:spMk id="2" creationId="{F1E44DBE-D7E4-7647-8BE3-D504C267AC09}"/>
          </ac:spMkLst>
        </pc:spChg>
      </pc:sldChg>
      <pc:sldChg chg="modSp mod setBg">
        <pc:chgData name="Mark Zimmermann" userId="27fa454f-97d9-46ec-9fb3-fd9c22b9a524" providerId="ADAL" clId="{91671F04-9D5F-0C43-B3BC-76DA9D64C01E}" dt="2023-06-15T19:10:35.564" v="93"/>
        <pc:sldMkLst>
          <pc:docMk/>
          <pc:sldMk cId="1333426726" sldId="362"/>
        </pc:sldMkLst>
        <pc:spChg chg="mod">
          <ac:chgData name="Mark Zimmermann" userId="27fa454f-97d9-46ec-9fb3-fd9c22b9a524" providerId="ADAL" clId="{91671F04-9D5F-0C43-B3BC-76DA9D64C01E}" dt="2023-06-15T19:10:27.024" v="91" actId="21"/>
          <ac:spMkLst>
            <pc:docMk/>
            <pc:sldMk cId="1333426726" sldId="362"/>
            <ac:spMk id="2" creationId="{F1E44DBE-D7E4-7647-8BE3-D504C267AC09}"/>
          </ac:spMkLst>
        </pc:spChg>
      </pc:sldChg>
      <pc:sldChg chg="setBg">
        <pc:chgData name="Mark Zimmermann" userId="27fa454f-97d9-46ec-9fb3-fd9c22b9a524" providerId="ADAL" clId="{91671F04-9D5F-0C43-B3BC-76DA9D64C01E}" dt="2023-06-15T19:11:10.804" v="97"/>
        <pc:sldMkLst>
          <pc:docMk/>
          <pc:sldMk cId="681256093" sldId="363"/>
        </pc:sldMkLst>
      </pc:sldChg>
      <pc:sldChg chg="setBg">
        <pc:chgData name="Mark Zimmermann" userId="27fa454f-97d9-46ec-9fb3-fd9c22b9a524" providerId="ADAL" clId="{91671F04-9D5F-0C43-B3BC-76DA9D64C01E}" dt="2023-06-15T19:25:40.132" v="217"/>
        <pc:sldMkLst>
          <pc:docMk/>
          <pc:sldMk cId="4129506345" sldId="364"/>
        </pc:sldMkLst>
      </pc:sldChg>
      <pc:sldChg chg="modSp mod setBg">
        <pc:chgData name="Mark Zimmermann" userId="27fa454f-97d9-46ec-9fb3-fd9c22b9a524" providerId="ADAL" clId="{91671F04-9D5F-0C43-B3BC-76DA9D64C01E}" dt="2023-06-15T19:14:27.801" v="123"/>
        <pc:sldMkLst>
          <pc:docMk/>
          <pc:sldMk cId="1120596972" sldId="365"/>
        </pc:sldMkLst>
        <pc:spChg chg="mod">
          <ac:chgData name="Mark Zimmermann" userId="27fa454f-97d9-46ec-9fb3-fd9c22b9a524" providerId="ADAL" clId="{91671F04-9D5F-0C43-B3BC-76DA9D64C01E}" dt="2023-06-15T19:14:19.522" v="121" actId="5793"/>
          <ac:spMkLst>
            <pc:docMk/>
            <pc:sldMk cId="1120596972" sldId="365"/>
            <ac:spMk id="2" creationId="{F1E44DBE-D7E4-7647-8BE3-D504C267AC09}"/>
          </ac:spMkLst>
        </pc:spChg>
      </pc:sldChg>
      <pc:sldChg chg="modSp mod setBg">
        <pc:chgData name="Mark Zimmermann" userId="27fa454f-97d9-46ec-9fb3-fd9c22b9a524" providerId="ADAL" clId="{91671F04-9D5F-0C43-B3BC-76DA9D64C01E}" dt="2023-06-15T19:15:09.345" v="135"/>
        <pc:sldMkLst>
          <pc:docMk/>
          <pc:sldMk cId="2560512416" sldId="366"/>
        </pc:sldMkLst>
        <pc:spChg chg="mod">
          <ac:chgData name="Mark Zimmermann" userId="27fa454f-97d9-46ec-9fb3-fd9c22b9a524" providerId="ADAL" clId="{91671F04-9D5F-0C43-B3BC-76DA9D64C01E}" dt="2023-06-15T19:15:02.422" v="133" actId="2711"/>
          <ac:spMkLst>
            <pc:docMk/>
            <pc:sldMk cId="2560512416" sldId="366"/>
            <ac:spMk id="2" creationId="{F1E44DBE-D7E4-7647-8BE3-D504C267AC09}"/>
          </ac:spMkLst>
        </pc:spChg>
      </pc:sldChg>
      <pc:sldChg chg="modSp mod setBg">
        <pc:chgData name="Mark Zimmermann" userId="27fa454f-97d9-46ec-9fb3-fd9c22b9a524" providerId="ADAL" clId="{91671F04-9D5F-0C43-B3BC-76DA9D64C01E}" dt="2023-06-15T19:15:47.330" v="147"/>
        <pc:sldMkLst>
          <pc:docMk/>
          <pc:sldMk cId="3260139628" sldId="367"/>
        </pc:sldMkLst>
        <pc:spChg chg="mod">
          <ac:chgData name="Mark Zimmermann" userId="27fa454f-97d9-46ec-9fb3-fd9c22b9a524" providerId="ADAL" clId="{91671F04-9D5F-0C43-B3BC-76DA9D64C01E}" dt="2023-06-15T19:15:37.850" v="145" actId="20577"/>
          <ac:spMkLst>
            <pc:docMk/>
            <pc:sldMk cId="3260139628" sldId="367"/>
            <ac:spMk id="2" creationId="{F1E44DBE-D7E4-7647-8BE3-D504C267AC09}"/>
          </ac:spMkLst>
        </pc:spChg>
      </pc:sldChg>
      <pc:sldChg chg="modSp mod setBg">
        <pc:chgData name="Mark Zimmermann" userId="27fa454f-97d9-46ec-9fb3-fd9c22b9a524" providerId="ADAL" clId="{91671F04-9D5F-0C43-B3BC-76DA9D64C01E}" dt="2023-06-15T19:17:20.482" v="162"/>
        <pc:sldMkLst>
          <pc:docMk/>
          <pc:sldMk cId="3805281716" sldId="368"/>
        </pc:sldMkLst>
        <pc:spChg chg="mod">
          <ac:chgData name="Mark Zimmermann" userId="27fa454f-97d9-46ec-9fb3-fd9c22b9a524" providerId="ADAL" clId="{91671F04-9D5F-0C43-B3BC-76DA9D64C01E}" dt="2023-06-15T19:16:45.327" v="155" actId="1076"/>
          <ac:spMkLst>
            <pc:docMk/>
            <pc:sldMk cId="3805281716" sldId="368"/>
            <ac:spMk id="2" creationId="{F1E44DBE-D7E4-7647-8BE3-D504C267AC09}"/>
          </ac:spMkLst>
        </pc:spChg>
      </pc:sldChg>
      <pc:sldChg chg="modSp mod setBg">
        <pc:chgData name="Mark Zimmermann" userId="27fa454f-97d9-46ec-9fb3-fd9c22b9a524" providerId="ADAL" clId="{91671F04-9D5F-0C43-B3BC-76DA9D64C01E}" dt="2023-06-15T19:19:49.383" v="167" actId="2711"/>
        <pc:sldMkLst>
          <pc:docMk/>
          <pc:sldMk cId="1848716382" sldId="369"/>
        </pc:sldMkLst>
        <pc:spChg chg="mod">
          <ac:chgData name="Mark Zimmermann" userId="27fa454f-97d9-46ec-9fb3-fd9c22b9a524" providerId="ADAL" clId="{91671F04-9D5F-0C43-B3BC-76DA9D64C01E}" dt="2023-06-15T19:19:49.383" v="167" actId="2711"/>
          <ac:spMkLst>
            <pc:docMk/>
            <pc:sldMk cId="1848716382" sldId="369"/>
            <ac:spMk id="2" creationId="{F1E44DBE-D7E4-7647-8BE3-D504C267AC09}"/>
          </ac:spMkLst>
        </pc:spChg>
      </pc:sldChg>
      <pc:sldChg chg="setBg">
        <pc:chgData name="Mark Zimmermann" userId="27fa454f-97d9-46ec-9fb3-fd9c22b9a524" providerId="ADAL" clId="{91671F04-9D5F-0C43-B3BC-76DA9D64C01E}" dt="2023-06-15T19:20:15.443" v="169"/>
        <pc:sldMkLst>
          <pc:docMk/>
          <pc:sldMk cId="370711302" sldId="372"/>
        </pc:sldMkLst>
      </pc:sldChg>
      <pc:sldChg chg="setBg">
        <pc:chgData name="Mark Zimmermann" userId="27fa454f-97d9-46ec-9fb3-fd9c22b9a524" providerId="ADAL" clId="{91671F04-9D5F-0C43-B3BC-76DA9D64C01E}" dt="2023-06-15T19:21:00.994" v="175"/>
        <pc:sldMkLst>
          <pc:docMk/>
          <pc:sldMk cId="1392842449" sldId="373"/>
        </pc:sldMkLst>
      </pc:sldChg>
      <pc:sldChg chg="modSp mod setBg">
        <pc:chgData name="Mark Zimmermann" userId="27fa454f-97d9-46ec-9fb3-fd9c22b9a524" providerId="ADAL" clId="{91671F04-9D5F-0C43-B3BC-76DA9D64C01E}" dt="2023-06-15T19:21:35.449" v="183"/>
        <pc:sldMkLst>
          <pc:docMk/>
          <pc:sldMk cId="2983573687" sldId="375"/>
        </pc:sldMkLst>
        <pc:spChg chg="mod">
          <ac:chgData name="Mark Zimmermann" userId="27fa454f-97d9-46ec-9fb3-fd9c22b9a524" providerId="ADAL" clId="{91671F04-9D5F-0C43-B3BC-76DA9D64C01E}" dt="2023-06-15T19:21:24.403" v="181" actId="20577"/>
          <ac:spMkLst>
            <pc:docMk/>
            <pc:sldMk cId="2983573687" sldId="375"/>
            <ac:spMk id="2" creationId="{F1E44DBE-D7E4-7647-8BE3-D504C267AC09}"/>
          </ac:spMkLst>
        </pc:spChg>
      </pc:sldChg>
      <pc:sldChg chg="setBg">
        <pc:chgData name="Mark Zimmermann" userId="27fa454f-97d9-46ec-9fb3-fd9c22b9a524" providerId="ADAL" clId="{91671F04-9D5F-0C43-B3BC-76DA9D64C01E}" dt="2023-06-15T19:21:44.160" v="185"/>
        <pc:sldMkLst>
          <pc:docMk/>
          <pc:sldMk cId="1372038703" sldId="381"/>
        </pc:sldMkLst>
      </pc:sldChg>
      <pc:sldChg chg="modSp mod setBg">
        <pc:chgData name="Mark Zimmermann" userId="27fa454f-97d9-46ec-9fb3-fd9c22b9a524" providerId="ADAL" clId="{91671F04-9D5F-0C43-B3BC-76DA9D64C01E}" dt="2023-06-15T19:23:07.028" v="197"/>
        <pc:sldMkLst>
          <pc:docMk/>
          <pc:sldMk cId="3993688311" sldId="382"/>
        </pc:sldMkLst>
        <pc:spChg chg="mod">
          <ac:chgData name="Mark Zimmermann" userId="27fa454f-97d9-46ec-9fb3-fd9c22b9a524" providerId="ADAL" clId="{91671F04-9D5F-0C43-B3BC-76DA9D64C01E}" dt="2023-06-15T19:22:53.812" v="195" actId="20577"/>
          <ac:spMkLst>
            <pc:docMk/>
            <pc:sldMk cId="3993688311" sldId="382"/>
            <ac:spMk id="2" creationId="{F1E44DBE-D7E4-7647-8BE3-D504C267AC09}"/>
          </ac:spMkLst>
        </pc:spChg>
      </pc:sldChg>
      <pc:sldChg chg="modSp mod setBg">
        <pc:chgData name="Mark Zimmermann" userId="27fa454f-97d9-46ec-9fb3-fd9c22b9a524" providerId="ADAL" clId="{91671F04-9D5F-0C43-B3BC-76DA9D64C01E}" dt="2023-06-15T19:23:57.028" v="203"/>
        <pc:sldMkLst>
          <pc:docMk/>
          <pc:sldMk cId="1778629379" sldId="383"/>
        </pc:sldMkLst>
        <pc:spChg chg="mod">
          <ac:chgData name="Mark Zimmermann" userId="27fa454f-97d9-46ec-9fb3-fd9c22b9a524" providerId="ADAL" clId="{91671F04-9D5F-0C43-B3BC-76DA9D64C01E}" dt="2023-06-15T19:23:50.189" v="201" actId="1076"/>
          <ac:spMkLst>
            <pc:docMk/>
            <pc:sldMk cId="1778629379" sldId="383"/>
            <ac:spMk id="2" creationId="{F1E44DBE-D7E4-7647-8BE3-D504C267AC09}"/>
          </ac:spMkLst>
        </pc:spChg>
      </pc:sldChg>
      <pc:sldChg chg="modSp mod setBg">
        <pc:chgData name="Mark Zimmermann" userId="27fa454f-97d9-46ec-9fb3-fd9c22b9a524" providerId="ADAL" clId="{91671F04-9D5F-0C43-B3BC-76DA9D64C01E}" dt="2023-06-15T19:24:45.522" v="210"/>
        <pc:sldMkLst>
          <pc:docMk/>
          <pc:sldMk cId="3900095598" sldId="384"/>
        </pc:sldMkLst>
        <pc:spChg chg="mod">
          <ac:chgData name="Mark Zimmermann" userId="27fa454f-97d9-46ec-9fb3-fd9c22b9a524" providerId="ADAL" clId="{91671F04-9D5F-0C43-B3BC-76DA9D64C01E}" dt="2023-06-15T19:24:34.691" v="208" actId="1076"/>
          <ac:spMkLst>
            <pc:docMk/>
            <pc:sldMk cId="3900095598" sldId="384"/>
            <ac:spMk id="2" creationId="{F1E44DBE-D7E4-7647-8BE3-D504C267AC09}"/>
          </ac:spMkLst>
        </pc:spChg>
      </pc:sldChg>
      <pc:sldChg chg="modSp mod setBg">
        <pc:chgData name="Mark Zimmermann" userId="27fa454f-97d9-46ec-9fb3-fd9c22b9a524" providerId="ADAL" clId="{91671F04-9D5F-0C43-B3BC-76DA9D64C01E}" dt="2023-06-15T19:10:15.040" v="89"/>
        <pc:sldMkLst>
          <pc:docMk/>
          <pc:sldMk cId="838896132" sldId="386"/>
        </pc:sldMkLst>
        <pc:spChg chg="mod">
          <ac:chgData name="Mark Zimmermann" userId="27fa454f-97d9-46ec-9fb3-fd9c22b9a524" providerId="ADAL" clId="{91671F04-9D5F-0C43-B3BC-76DA9D64C01E}" dt="2023-06-15T19:10:03.773" v="87" actId="21"/>
          <ac:spMkLst>
            <pc:docMk/>
            <pc:sldMk cId="838896132" sldId="386"/>
            <ac:spMk id="2" creationId="{F1E44DBE-D7E4-7647-8BE3-D504C267AC09}"/>
          </ac:spMkLst>
        </pc:spChg>
      </pc:sldChg>
      <pc:sldChg chg="modSp mod setBg">
        <pc:chgData name="Mark Zimmermann" userId="27fa454f-97d9-46ec-9fb3-fd9c22b9a524" providerId="ADAL" clId="{91671F04-9D5F-0C43-B3BC-76DA9D64C01E}" dt="2023-06-15T19:12:10.883" v="103"/>
        <pc:sldMkLst>
          <pc:docMk/>
          <pc:sldMk cId="395380119" sldId="387"/>
        </pc:sldMkLst>
        <pc:spChg chg="mod">
          <ac:chgData name="Mark Zimmermann" userId="27fa454f-97d9-46ec-9fb3-fd9c22b9a524" providerId="ADAL" clId="{91671F04-9D5F-0C43-B3BC-76DA9D64C01E}" dt="2023-06-15T19:12:03.432" v="101" actId="1076"/>
          <ac:spMkLst>
            <pc:docMk/>
            <pc:sldMk cId="395380119" sldId="387"/>
            <ac:spMk id="2" creationId="{F1E44DBE-D7E4-7647-8BE3-D504C267AC09}"/>
          </ac:spMkLst>
        </pc:spChg>
      </pc:sldChg>
      <pc:sldChg chg="modSp mod setBg">
        <pc:chgData name="Mark Zimmermann" userId="27fa454f-97d9-46ec-9fb3-fd9c22b9a524" providerId="ADAL" clId="{91671F04-9D5F-0C43-B3BC-76DA9D64C01E}" dt="2023-06-15T19:13:23.748" v="111"/>
        <pc:sldMkLst>
          <pc:docMk/>
          <pc:sldMk cId="1611489397" sldId="388"/>
        </pc:sldMkLst>
        <pc:spChg chg="mod">
          <ac:chgData name="Mark Zimmermann" userId="27fa454f-97d9-46ec-9fb3-fd9c22b9a524" providerId="ADAL" clId="{91671F04-9D5F-0C43-B3BC-76DA9D64C01E}" dt="2023-06-15T19:13:10.494" v="109" actId="1076"/>
          <ac:spMkLst>
            <pc:docMk/>
            <pc:sldMk cId="1611489397" sldId="388"/>
            <ac:spMk id="2" creationId="{F1E44DBE-D7E4-7647-8BE3-D504C267AC09}"/>
          </ac:spMkLst>
        </pc:spChg>
      </pc:sldChg>
      <pc:sldChg chg="modSp mod setBg">
        <pc:chgData name="Mark Zimmermann" userId="27fa454f-97d9-46ec-9fb3-fd9c22b9a524" providerId="ADAL" clId="{91671F04-9D5F-0C43-B3BC-76DA9D64C01E}" dt="2023-06-15T19:20:24.580" v="171"/>
        <pc:sldMkLst>
          <pc:docMk/>
          <pc:sldMk cId="4290559557" sldId="389"/>
        </pc:sldMkLst>
        <pc:spChg chg="mod">
          <ac:chgData name="Mark Zimmermann" userId="27fa454f-97d9-46ec-9fb3-fd9c22b9a524" providerId="ADAL" clId="{91671F04-9D5F-0C43-B3BC-76DA9D64C01E}" dt="2023-06-15T19:17:46.024" v="165"/>
          <ac:spMkLst>
            <pc:docMk/>
            <pc:sldMk cId="4290559557" sldId="389"/>
            <ac:spMk id="2" creationId="{F1E44DBE-D7E4-7647-8BE3-D504C267AC09}"/>
          </ac:spMkLst>
        </pc:spChg>
      </pc:sldChg>
      <pc:sldChg chg="setBg">
        <pc:chgData name="Mark Zimmermann" userId="27fa454f-97d9-46ec-9fb3-fd9c22b9a524" providerId="ADAL" clId="{91671F04-9D5F-0C43-B3BC-76DA9D64C01E}" dt="2023-06-15T19:20:49.978" v="173"/>
        <pc:sldMkLst>
          <pc:docMk/>
          <pc:sldMk cId="256693915" sldId="391"/>
        </pc:sldMkLst>
      </pc:sldChg>
      <pc:sldChg chg="modSp add mod">
        <pc:chgData name="Mark Zimmermann" userId="27fa454f-97d9-46ec-9fb3-fd9c22b9a524" providerId="ADAL" clId="{91671F04-9D5F-0C43-B3BC-76DA9D64C01E}" dt="2023-06-15T19:06:59.625" v="58" actId="20577"/>
        <pc:sldMkLst>
          <pc:docMk/>
          <pc:sldMk cId="1493075934" sldId="392"/>
        </pc:sldMkLst>
        <pc:spChg chg="mod">
          <ac:chgData name="Mark Zimmermann" userId="27fa454f-97d9-46ec-9fb3-fd9c22b9a524" providerId="ADAL" clId="{91671F04-9D5F-0C43-B3BC-76DA9D64C01E}" dt="2023-06-15T19:06:59.625" v="58" actId="20577"/>
          <ac:spMkLst>
            <pc:docMk/>
            <pc:sldMk cId="1493075934" sldId="392"/>
            <ac:spMk id="2" creationId="{F1E44DBE-D7E4-7647-8BE3-D504C267AC09}"/>
          </ac:spMkLst>
        </pc:spChg>
      </pc:sldChg>
      <pc:sldChg chg="modSp add mod">
        <pc:chgData name="Mark Zimmermann" userId="27fa454f-97d9-46ec-9fb3-fd9c22b9a524" providerId="ADAL" clId="{91671F04-9D5F-0C43-B3BC-76DA9D64C01E}" dt="2023-06-15T19:10:49.108" v="95"/>
        <pc:sldMkLst>
          <pc:docMk/>
          <pc:sldMk cId="2250340086" sldId="393"/>
        </pc:sldMkLst>
        <pc:spChg chg="mod">
          <ac:chgData name="Mark Zimmermann" userId="27fa454f-97d9-46ec-9fb3-fd9c22b9a524" providerId="ADAL" clId="{91671F04-9D5F-0C43-B3BC-76DA9D64C01E}" dt="2023-06-15T19:10:49.108" v="95"/>
          <ac:spMkLst>
            <pc:docMk/>
            <pc:sldMk cId="2250340086" sldId="393"/>
            <ac:spMk id="2" creationId="{F1E44DBE-D7E4-7647-8BE3-D504C267AC09}"/>
          </ac:spMkLst>
        </pc:spChg>
      </pc:sldChg>
      <pc:sldChg chg="modSp add mod">
        <pc:chgData name="Mark Zimmermann" userId="27fa454f-97d9-46ec-9fb3-fd9c22b9a524" providerId="ADAL" clId="{91671F04-9D5F-0C43-B3BC-76DA9D64C01E}" dt="2023-06-15T19:12:26.327" v="105"/>
        <pc:sldMkLst>
          <pc:docMk/>
          <pc:sldMk cId="4047439500" sldId="394"/>
        </pc:sldMkLst>
        <pc:spChg chg="mod">
          <ac:chgData name="Mark Zimmermann" userId="27fa454f-97d9-46ec-9fb3-fd9c22b9a524" providerId="ADAL" clId="{91671F04-9D5F-0C43-B3BC-76DA9D64C01E}" dt="2023-06-15T19:12:26.327" v="105"/>
          <ac:spMkLst>
            <pc:docMk/>
            <pc:sldMk cId="4047439500" sldId="394"/>
            <ac:spMk id="2" creationId="{F1E44DBE-D7E4-7647-8BE3-D504C267AC09}"/>
          </ac:spMkLst>
        </pc:spChg>
      </pc:sldChg>
      <pc:sldChg chg="modSp add mod">
        <pc:chgData name="Mark Zimmermann" userId="27fa454f-97d9-46ec-9fb3-fd9c22b9a524" providerId="ADAL" clId="{91671F04-9D5F-0C43-B3BC-76DA9D64C01E}" dt="2023-06-15T19:13:39.025" v="113"/>
        <pc:sldMkLst>
          <pc:docMk/>
          <pc:sldMk cId="3442151451" sldId="395"/>
        </pc:sldMkLst>
        <pc:spChg chg="mod">
          <ac:chgData name="Mark Zimmermann" userId="27fa454f-97d9-46ec-9fb3-fd9c22b9a524" providerId="ADAL" clId="{91671F04-9D5F-0C43-B3BC-76DA9D64C01E}" dt="2023-06-15T19:13:39.025" v="113"/>
          <ac:spMkLst>
            <pc:docMk/>
            <pc:sldMk cId="3442151451" sldId="395"/>
            <ac:spMk id="2" creationId="{F1E44DBE-D7E4-7647-8BE3-D504C267AC09}"/>
          </ac:spMkLst>
        </pc:spChg>
      </pc:sld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Mark Zimmermann" userId="27fa454f-97d9-46ec-9fb3-fd9c22b9a524" providerId="ADAL" clId="{DAA3E5A2-92BC-CE45-9B0A-D4B90466F0DA}"/>
    <pc:docChg chg="custSel delSld modSld">
      <pc:chgData name="Mark Zimmermann" userId="27fa454f-97d9-46ec-9fb3-fd9c22b9a524" providerId="ADAL" clId="{DAA3E5A2-92BC-CE45-9B0A-D4B90466F0DA}" dt="2023-06-15T18:55:10.421" v="218"/>
      <pc:docMkLst>
        <pc:docMk/>
      </pc:docMkLst>
      <pc:sldChg chg="modSp mod setBg">
        <pc:chgData name="Mark Zimmermann" userId="27fa454f-97d9-46ec-9fb3-fd9c22b9a524" providerId="ADAL" clId="{DAA3E5A2-92BC-CE45-9B0A-D4B90466F0DA}" dt="2023-06-15T18:47:47.345" v="214"/>
        <pc:sldMkLst>
          <pc:docMk/>
          <pc:sldMk cId="1366218097" sldId="340"/>
        </pc:sldMkLst>
        <pc:spChg chg="mod">
          <ac:chgData name="Mark Zimmermann" userId="27fa454f-97d9-46ec-9fb3-fd9c22b9a524" providerId="ADAL" clId="{DAA3E5A2-92BC-CE45-9B0A-D4B90466F0DA}" dt="2023-06-15T18:47:27.177" v="212" actId="20577"/>
          <ac:spMkLst>
            <pc:docMk/>
            <pc:sldMk cId="1366218097" sldId="340"/>
            <ac:spMk id="3" creationId="{E48369E5-8B24-A54C-ADCE-BD3A0F9388C2}"/>
          </ac:spMkLst>
        </pc:spChg>
      </pc:sldChg>
      <pc:sldChg chg="modSp mod setBg">
        <pc:chgData name="Mark Zimmermann" userId="27fa454f-97d9-46ec-9fb3-fd9c22b9a524" providerId="ADAL" clId="{DAA3E5A2-92BC-CE45-9B0A-D4B90466F0DA}" dt="2023-06-15T17:08:21.593" v="10"/>
        <pc:sldMkLst>
          <pc:docMk/>
          <pc:sldMk cId="763107428" sldId="341"/>
        </pc:sldMkLst>
        <pc:spChg chg="mod">
          <ac:chgData name="Mark Zimmermann" userId="27fa454f-97d9-46ec-9fb3-fd9c22b9a524" providerId="ADAL" clId="{DAA3E5A2-92BC-CE45-9B0A-D4B90466F0DA}" dt="2023-06-15T17:08:03.059" v="8" actId="1076"/>
          <ac:spMkLst>
            <pc:docMk/>
            <pc:sldMk cId="763107428" sldId="341"/>
            <ac:spMk id="2" creationId="{F1E44DBE-D7E4-7647-8BE3-D504C267AC09}"/>
          </ac:spMkLst>
        </pc:spChg>
      </pc:sldChg>
      <pc:sldChg chg="setBg">
        <pc:chgData name="Mark Zimmermann" userId="27fa454f-97d9-46ec-9fb3-fd9c22b9a524" providerId="ADAL" clId="{DAA3E5A2-92BC-CE45-9B0A-D4B90466F0DA}" dt="2023-06-15T17:07:55.002" v="7"/>
        <pc:sldMkLst>
          <pc:docMk/>
          <pc:sldMk cId="1326427633" sldId="351"/>
        </pc:sldMkLst>
      </pc:sldChg>
      <pc:sldChg chg="modSp mod setBg">
        <pc:chgData name="Mark Zimmermann" userId="27fa454f-97d9-46ec-9fb3-fd9c22b9a524" providerId="ADAL" clId="{DAA3E5A2-92BC-CE45-9B0A-D4B90466F0DA}" dt="2023-06-15T17:19:34.301" v="17"/>
        <pc:sldMkLst>
          <pc:docMk/>
          <pc:sldMk cId="2331119031" sldId="352"/>
        </pc:sldMkLst>
        <pc:spChg chg="mod">
          <ac:chgData name="Mark Zimmermann" userId="27fa454f-97d9-46ec-9fb3-fd9c22b9a524" providerId="ADAL" clId="{DAA3E5A2-92BC-CE45-9B0A-D4B90466F0DA}" dt="2023-06-15T17:19:24.031" v="15" actId="2711"/>
          <ac:spMkLst>
            <pc:docMk/>
            <pc:sldMk cId="2331119031" sldId="352"/>
            <ac:spMk id="2" creationId="{F1E44DBE-D7E4-7647-8BE3-D504C267AC09}"/>
          </ac:spMkLst>
        </pc:spChg>
      </pc:sldChg>
      <pc:sldChg chg="modSp mod setBg">
        <pc:chgData name="Mark Zimmermann" userId="27fa454f-97d9-46ec-9fb3-fd9c22b9a524" providerId="ADAL" clId="{DAA3E5A2-92BC-CE45-9B0A-D4B90466F0DA}" dt="2023-06-15T17:20:08.779" v="24"/>
        <pc:sldMkLst>
          <pc:docMk/>
          <pc:sldMk cId="202579569" sldId="353"/>
        </pc:sldMkLst>
        <pc:spChg chg="mod">
          <ac:chgData name="Mark Zimmermann" userId="27fa454f-97d9-46ec-9fb3-fd9c22b9a524" providerId="ADAL" clId="{DAA3E5A2-92BC-CE45-9B0A-D4B90466F0DA}" dt="2023-06-15T17:20:00.977" v="22" actId="1076"/>
          <ac:spMkLst>
            <pc:docMk/>
            <pc:sldMk cId="202579569" sldId="353"/>
            <ac:spMk id="2" creationId="{F1E44DBE-D7E4-7647-8BE3-D504C267AC09}"/>
          </ac:spMkLst>
        </pc:spChg>
      </pc:sldChg>
      <pc:sldChg chg="modSp mod setBg">
        <pc:chgData name="Mark Zimmermann" userId="27fa454f-97d9-46ec-9fb3-fd9c22b9a524" providerId="ADAL" clId="{DAA3E5A2-92BC-CE45-9B0A-D4B90466F0DA}" dt="2023-06-15T17:20:31.378" v="29"/>
        <pc:sldMkLst>
          <pc:docMk/>
          <pc:sldMk cId="2734743627" sldId="354"/>
        </pc:sldMkLst>
        <pc:spChg chg="mod">
          <ac:chgData name="Mark Zimmermann" userId="27fa454f-97d9-46ec-9fb3-fd9c22b9a524" providerId="ADAL" clId="{DAA3E5A2-92BC-CE45-9B0A-D4B90466F0DA}" dt="2023-06-15T17:20:23.843" v="27" actId="1076"/>
          <ac:spMkLst>
            <pc:docMk/>
            <pc:sldMk cId="2734743627" sldId="354"/>
            <ac:spMk id="2" creationId="{F1E44DBE-D7E4-7647-8BE3-D504C267AC09}"/>
          </ac:spMkLst>
        </pc:spChg>
      </pc:sldChg>
      <pc:sldChg chg="modSp mod setBg">
        <pc:chgData name="Mark Zimmermann" userId="27fa454f-97d9-46ec-9fb3-fd9c22b9a524" providerId="ADAL" clId="{DAA3E5A2-92BC-CE45-9B0A-D4B90466F0DA}" dt="2023-06-15T17:20:46.946" v="32"/>
        <pc:sldMkLst>
          <pc:docMk/>
          <pc:sldMk cId="3995452982" sldId="355"/>
        </pc:sldMkLst>
        <pc:spChg chg="mod">
          <ac:chgData name="Mark Zimmermann" userId="27fa454f-97d9-46ec-9fb3-fd9c22b9a524" providerId="ADAL" clId="{DAA3E5A2-92BC-CE45-9B0A-D4B90466F0DA}" dt="2023-06-15T17:20:36.912" v="30"/>
          <ac:spMkLst>
            <pc:docMk/>
            <pc:sldMk cId="3995452982" sldId="355"/>
            <ac:spMk id="2" creationId="{F1E44DBE-D7E4-7647-8BE3-D504C267AC09}"/>
          </ac:spMkLst>
        </pc:spChg>
      </pc:sldChg>
      <pc:sldChg chg="modSp mod setBg">
        <pc:chgData name="Mark Zimmermann" userId="27fa454f-97d9-46ec-9fb3-fd9c22b9a524" providerId="ADAL" clId="{DAA3E5A2-92BC-CE45-9B0A-D4B90466F0DA}" dt="2023-06-15T18:11:41.687" v="70"/>
        <pc:sldMkLst>
          <pc:docMk/>
          <pc:sldMk cId="3450808560" sldId="356"/>
        </pc:sldMkLst>
        <pc:spChg chg="mod">
          <ac:chgData name="Mark Zimmermann" userId="27fa454f-97d9-46ec-9fb3-fd9c22b9a524" providerId="ADAL" clId="{DAA3E5A2-92BC-CE45-9B0A-D4B90466F0DA}" dt="2023-06-15T17:24:09.212" v="46" actId="1076"/>
          <ac:spMkLst>
            <pc:docMk/>
            <pc:sldMk cId="3450808560" sldId="356"/>
            <ac:spMk id="2" creationId="{F1E44DBE-D7E4-7647-8BE3-D504C267AC09}"/>
          </ac:spMkLst>
        </pc:spChg>
      </pc:sldChg>
      <pc:sldChg chg="modSp mod setBg">
        <pc:chgData name="Mark Zimmermann" userId="27fa454f-97d9-46ec-9fb3-fd9c22b9a524" providerId="ADAL" clId="{DAA3E5A2-92BC-CE45-9B0A-D4B90466F0DA}" dt="2023-06-15T18:11:50.219" v="72"/>
        <pc:sldMkLst>
          <pc:docMk/>
          <pc:sldMk cId="3306197683" sldId="357"/>
        </pc:sldMkLst>
        <pc:spChg chg="mod">
          <ac:chgData name="Mark Zimmermann" userId="27fa454f-97d9-46ec-9fb3-fd9c22b9a524" providerId="ADAL" clId="{DAA3E5A2-92BC-CE45-9B0A-D4B90466F0DA}" dt="2023-06-15T18:11:10.657" v="62" actId="1076"/>
          <ac:spMkLst>
            <pc:docMk/>
            <pc:sldMk cId="3306197683" sldId="357"/>
            <ac:spMk id="2" creationId="{F1E44DBE-D7E4-7647-8BE3-D504C267AC09}"/>
          </ac:spMkLst>
        </pc:spChg>
      </pc:sldChg>
      <pc:sldChg chg="modSp mod setBg">
        <pc:chgData name="Mark Zimmermann" userId="27fa454f-97d9-46ec-9fb3-fd9c22b9a524" providerId="ADAL" clId="{DAA3E5A2-92BC-CE45-9B0A-D4B90466F0DA}" dt="2023-06-15T18:12:02.079" v="74"/>
        <pc:sldMkLst>
          <pc:docMk/>
          <pc:sldMk cId="1216008263" sldId="359"/>
        </pc:sldMkLst>
        <pc:spChg chg="mod">
          <ac:chgData name="Mark Zimmermann" userId="27fa454f-97d9-46ec-9fb3-fd9c22b9a524" providerId="ADAL" clId="{DAA3E5A2-92BC-CE45-9B0A-D4B90466F0DA}" dt="2023-06-15T18:11:30.458" v="68" actId="1076"/>
          <ac:spMkLst>
            <pc:docMk/>
            <pc:sldMk cId="1216008263" sldId="359"/>
            <ac:spMk id="2" creationId="{F1E44DBE-D7E4-7647-8BE3-D504C267AC09}"/>
          </ac:spMkLst>
        </pc:spChg>
      </pc:sldChg>
      <pc:sldChg chg="modSp mod setBg">
        <pc:chgData name="Mark Zimmermann" userId="27fa454f-97d9-46ec-9fb3-fd9c22b9a524" providerId="ADAL" clId="{DAA3E5A2-92BC-CE45-9B0A-D4B90466F0DA}" dt="2023-06-15T18:14:41.887" v="97"/>
        <pc:sldMkLst>
          <pc:docMk/>
          <pc:sldMk cId="4018120068" sldId="361"/>
        </pc:sldMkLst>
        <pc:spChg chg="mod">
          <ac:chgData name="Mark Zimmermann" userId="27fa454f-97d9-46ec-9fb3-fd9c22b9a524" providerId="ADAL" clId="{DAA3E5A2-92BC-CE45-9B0A-D4B90466F0DA}" dt="2023-06-15T18:12:40.155" v="79" actId="1076"/>
          <ac:spMkLst>
            <pc:docMk/>
            <pc:sldMk cId="4018120068" sldId="361"/>
            <ac:spMk id="2" creationId="{F1E44DBE-D7E4-7647-8BE3-D504C267AC09}"/>
          </ac:spMkLst>
        </pc:spChg>
      </pc:sldChg>
      <pc:sldChg chg="modSp mod setBg">
        <pc:chgData name="Mark Zimmermann" userId="27fa454f-97d9-46ec-9fb3-fd9c22b9a524" providerId="ADAL" clId="{DAA3E5A2-92BC-CE45-9B0A-D4B90466F0DA}" dt="2023-06-15T18:14:22.893" v="93"/>
        <pc:sldMkLst>
          <pc:docMk/>
          <pc:sldMk cId="1333426726" sldId="362"/>
        </pc:sldMkLst>
        <pc:spChg chg="mod">
          <ac:chgData name="Mark Zimmermann" userId="27fa454f-97d9-46ec-9fb3-fd9c22b9a524" providerId="ADAL" clId="{DAA3E5A2-92BC-CE45-9B0A-D4B90466F0DA}" dt="2023-06-15T18:13:02.743" v="82"/>
          <ac:spMkLst>
            <pc:docMk/>
            <pc:sldMk cId="1333426726" sldId="362"/>
            <ac:spMk id="2" creationId="{F1E44DBE-D7E4-7647-8BE3-D504C267AC09}"/>
          </ac:spMkLst>
        </pc:spChg>
      </pc:sldChg>
      <pc:sldChg chg="setBg">
        <pc:chgData name="Mark Zimmermann" userId="27fa454f-97d9-46ec-9fb3-fd9c22b9a524" providerId="ADAL" clId="{DAA3E5A2-92BC-CE45-9B0A-D4B90466F0DA}" dt="2023-06-15T18:14:16.155" v="91"/>
        <pc:sldMkLst>
          <pc:docMk/>
          <pc:sldMk cId="681256093" sldId="363"/>
        </pc:sldMkLst>
      </pc:sldChg>
      <pc:sldChg chg="setBg">
        <pc:chgData name="Mark Zimmermann" userId="27fa454f-97d9-46ec-9fb3-fd9c22b9a524" providerId="ADAL" clId="{DAA3E5A2-92BC-CE45-9B0A-D4B90466F0DA}" dt="2023-06-15T18:14:57.472" v="99"/>
        <pc:sldMkLst>
          <pc:docMk/>
          <pc:sldMk cId="4129506345" sldId="364"/>
        </pc:sldMkLst>
      </pc:sldChg>
      <pc:sldChg chg="modSp mod setBg">
        <pc:chgData name="Mark Zimmermann" userId="27fa454f-97d9-46ec-9fb3-fd9c22b9a524" providerId="ADAL" clId="{DAA3E5A2-92BC-CE45-9B0A-D4B90466F0DA}" dt="2023-06-15T18:15:48.360" v="113"/>
        <pc:sldMkLst>
          <pc:docMk/>
          <pc:sldMk cId="1120596972" sldId="365"/>
        </pc:sldMkLst>
        <pc:spChg chg="mod">
          <ac:chgData name="Mark Zimmermann" userId="27fa454f-97d9-46ec-9fb3-fd9c22b9a524" providerId="ADAL" clId="{DAA3E5A2-92BC-CE45-9B0A-D4B90466F0DA}" dt="2023-06-15T18:15:40.513" v="111" actId="2711"/>
          <ac:spMkLst>
            <pc:docMk/>
            <pc:sldMk cId="1120596972" sldId="365"/>
            <ac:spMk id="2" creationId="{F1E44DBE-D7E4-7647-8BE3-D504C267AC09}"/>
          </ac:spMkLst>
        </pc:spChg>
      </pc:sldChg>
      <pc:sldChg chg="modSp mod setBg">
        <pc:chgData name="Mark Zimmermann" userId="27fa454f-97d9-46ec-9fb3-fd9c22b9a524" providerId="ADAL" clId="{DAA3E5A2-92BC-CE45-9B0A-D4B90466F0DA}" dt="2023-06-15T18:40:09.270" v="123"/>
        <pc:sldMkLst>
          <pc:docMk/>
          <pc:sldMk cId="2560512416" sldId="366"/>
        </pc:sldMkLst>
        <pc:spChg chg="mod">
          <ac:chgData name="Mark Zimmermann" userId="27fa454f-97d9-46ec-9fb3-fd9c22b9a524" providerId="ADAL" clId="{DAA3E5A2-92BC-CE45-9B0A-D4B90466F0DA}" dt="2023-06-15T18:40:01.995" v="121" actId="2711"/>
          <ac:spMkLst>
            <pc:docMk/>
            <pc:sldMk cId="2560512416" sldId="366"/>
            <ac:spMk id="2" creationId="{F1E44DBE-D7E4-7647-8BE3-D504C267AC09}"/>
          </ac:spMkLst>
        </pc:spChg>
      </pc:sldChg>
      <pc:sldChg chg="modSp mod setBg">
        <pc:chgData name="Mark Zimmermann" userId="27fa454f-97d9-46ec-9fb3-fd9c22b9a524" providerId="ADAL" clId="{DAA3E5A2-92BC-CE45-9B0A-D4B90466F0DA}" dt="2023-06-15T18:41:10.602" v="133"/>
        <pc:sldMkLst>
          <pc:docMk/>
          <pc:sldMk cId="3260139628" sldId="367"/>
        </pc:sldMkLst>
        <pc:spChg chg="mod">
          <ac:chgData name="Mark Zimmermann" userId="27fa454f-97d9-46ec-9fb3-fd9c22b9a524" providerId="ADAL" clId="{DAA3E5A2-92BC-CE45-9B0A-D4B90466F0DA}" dt="2023-06-15T18:41:01.593" v="131" actId="20577"/>
          <ac:spMkLst>
            <pc:docMk/>
            <pc:sldMk cId="3260139628" sldId="367"/>
            <ac:spMk id="2" creationId="{F1E44DBE-D7E4-7647-8BE3-D504C267AC09}"/>
          </ac:spMkLst>
        </pc:spChg>
      </pc:sldChg>
      <pc:sldChg chg="modSp mod setBg">
        <pc:chgData name="Mark Zimmermann" userId="27fa454f-97d9-46ec-9fb3-fd9c22b9a524" providerId="ADAL" clId="{DAA3E5A2-92BC-CE45-9B0A-D4B90466F0DA}" dt="2023-06-15T18:42:26.758" v="143" actId="2711"/>
        <pc:sldMkLst>
          <pc:docMk/>
          <pc:sldMk cId="3805281716" sldId="368"/>
        </pc:sldMkLst>
        <pc:spChg chg="mod">
          <ac:chgData name="Mark Zimmermann" userId="27fa454f-97d9-46ec-9fb3-fd9c22b9a524" providerId="ADAL" clId="{DAA3E5A2-92BC-CE45-9B0A-D4B90466F0DA}" dt="2023-06-15T18:42:26.758" v="143" actId="2711"/>
          <ac:spMkLst>
            <pc:docMk/>
            <pc:sldMk cId="3805281716" sldId="368"/>
            <ac:spMk id="2" creationId="{F1E44DBE-D7E4-7647-8BE3-D504C267AC09}"/>
          </ac:spMkLst>
        </pc:spChg>
      </pc:sldChg>
      <pc:sldChg chg="modSp mod setBg">
        <pc:chgData name="Mark Zimmermann" userId="27fa454f-97d9-46ec-9fb3-fd9c22b9a524" providerId="ADAL" clId="{DAA3E5A2-92BC-CE45-9B0A-D4B90466F0DA}" dt="2023-06-15T18:42:45.003" v="145"/>
        <pc:sldMkLst>
          <pc:docMk/>
          <pc:sldMk cId="1848716382" sldId="369"/>
        </pc:sldMkLst>
        <pc:spChg chg="mod">
          <ac:chgData name="Mark Zimmermann" userId="27fa454f-97d9-46ec-9fb3-fd9c22b9a524" providerId="ADAL" clId="{DAA3E5A2-92BC-CE45-9B0A-D4B90466F0DA}" dt="2023-06-15T18:42:15.394" v="141" actId="2711"/>
          <ac:spMkLst>
            <pc:docMk/>
            <pc:sldMk cId="1848716382" sldId="369"/>
            <ac:spMk id="2" creationId="{F1E44DBE-D7E4-7647-8BE3-D504C267AC09}"/>
          </ac:spMkLst>
        </pc:spChg>
      </pc:sldChg>
      <pc:sldChg chg="setBg">
        <pc:chgData name="Mark Zimmermann" userId="27fa454f-97d9-46ec-9fb3-fd9c22b9a524" providerId="ADAL" clId="{DAA3E5A2-92BC-CE45-9B0A-D4B90466F0DA}" dt="2023-06-15T18:54:57.951" v="216"/>
        <pc:sldMkLst>
          <pc:docMk/>
          <pc:sldMk cId="370711302" sldId="372"/>
        </pc:sldMkLst>
      </pc:sldChg>
      <pc:sldChg chg="setBg">
        <pc:chgData name="Mark Zimmermann" userId="27fa454f-97d9-46ec-9fb3-fd9c22b9a524" providerId="ADAL" clId="{DAA3E5A2-92BC-CE45-9B0A-D4B90466F0DA}" dt="2023-06-15T18:44:02.948" v="155"/>
        <pc:sldMkLst>
          <pc:docMk/>
          <pc:sldMk cId="1392842449" sldId="373"/>
        </pc:sldMkLst>
      </pc:sldChg>
      <pc:sldChg chg="modSp mod setBg">
        <pc:chgData name="Mark Zimmermann" userId="27fa454f-97d9-46ec-9fb3-fd9c22b9a524" providerId="ADAL" clId="{DAA3E5A2-92BC-CE45-9B0A-D4B90466F0DA}" dt="2023-06-15T18:44:46.132" v="163"/>
        <pc:sldMkLst>
          <pc:docMk/>
          <pc:sldMk cId="2983573687" sldId="375"/>
        </pc:sldMkLst>
        <pc:spChg chg="mod">
          <ac:chgData name="Mark Zimmermann" userId="27fa454f-97d9-46ec-9fb3-fd9c22b9a524" providerId="ADAL" clId="{DAA3E5A2-92BC-CE45-9B0A-D4B90466F0DA}" dt="2023-06-15T18:44:38.585" v="161" actId="2711"/>
          <ac:spMkLst>
            <pc:docMk/>
            <pc:sldMk cId="2983573687" sldId="375"/>
            <ac:spMk id="2" creationId="{F1E44DBE-D7E4-7647-8BE3-D504C267AC09}"/>
          </ac:spMkLst>
        </pc:spChg>
      </pc:sldChg>
      <pc:sldChg chg="setBg">
        <pc:chgData name="Mark Zimmermann" userId="27fa454f-97d9-46ec-9fb3-fd9c22b9a524" providerId="ADAL" clId="{DAA3E5A2-92BC-CE45-9B0A-D4B90466F0DA}" dt="2023-06-15T18:55:10.421" v="218"/>
        <pc:sldMkLst>
          <pc:docMk/>
          <pc:sldMk cId="1372038703" sldId="381"/>
        </pc:sldMkLst>
      </pc:sldChg>
      <pc:sldChg chg="modSp mod setBg">
        <pc:chgData name="Mark Zimmermann" userId="27fa454f-97d9-46ec-9fb3-fd9c22b9a524" providerId="ADAL" clId="{DAA3E5A2-92BC-CE45-9B0A-D4B90466F0DA}" dt="2023-06-15T18:45:54.267" v="180"/>
        <pc:sldMkLst>
          <pc:docMk/>
          <pc:sldMk cId="3993688311" sldId="382"/>
        </pc:sldMkLst>
        <pc:spChg chg="mod">
          <ac:chgData name="Mark Zimmermann" userId="27fa454f-97d9-46ec-9fb3-fd9c22b9a524" providerId="ADAL" clId="{DAA3E5A2-92BC-CE45-9B0A-D4B90466F0DA}" dt="2023-06-15T18:45:43.568" v="178" actId="20577"/>
          <ac:spMkLst>
            <pc:docMk/>
            <pc:sldMk cId="3993688311" sldId="382"/>
            <ac:spMk id="2" creationId="{F1E44DBE-D7E4-7647-8BE3-D504C267AC09}"/>
          </ac:spMkLst>
        </pc:spChg>
      </pc:sldChg>
      <pc:sldChg chg="modSp mod setBg">
        <pc:chgData name="Mark Zimmermann" userId="27fa454f-97d9-46ec-9fb3-fd9c22b9a524" providerId="ADAL" clId="{DAA3E5A2-92BC-CE45-9B0A-D4B90466F0DA}" dt="2023-06-15T18:46:42.099" v="188"/>
        <pc:sldMkLst>
          <pc:docMk/>
          <pc:sldMk cId="1778629379" sldId="383"/>
        </pc:sldMkLst>
        <pc:spChg chg="mod">
          <ac:chgData name="Mark Zimmermann" userId="27fa454f-97d9-46ec-9fb3-fd9c22b9a524" providerId="ADAL" clId="{DAA3E5A2-92BC-CE45-9B0A-D4B90466F0DA}" dt="2023-06-15T18:46:33.045" v="186" actId="1076"/>
          <ac:spMkLst>
            <pc:docMk/>
            <pc:sldMk cId="1778629379" sldId="383"/>
            <ac:spMk id="2" creationId="{F1E44DBE-D7E4-7647-8BE3-D504C267AC09}"/>
          </ac:spMkLst>
        </pc:spChg>
      </pc:sldChg>
      <pc:sldChg chg="modSp mod setBg">
        <pc:chgData name="Mark Zimmermann" userId="27fa454f-97d9-46ec-9fb3-fd9c22b9a524" providerId="ADAL" clId="{DAA3E5A2-92BC-CE45-9B0A-D4B90466F0DA}" dt="2023-06-15T18:47:00.284" v="192"/>
        <pc:sldMkLst>
          <pc:docMk/>
          <pc:sldMk cId="3900095598" sldId="384"/>
        </pc:sldMkLst>
        <pc:spChg chg="mod">
          <ac:chgData name="Mark Zimmermann" userId="27fa454f-97d9-46ec-9fb3-fd9c22b9a524" providerId="ADAL" clId="{DAA3E5A2-92BC-CE45-9B0A-D4B90466F0DA}" dt="2023-06-15T18:46:52.507" v="190" actId="21"/>
          <ac:spMkLst>
            <pc:docMk/>
            <pc:sldMk cId="3900095598" sldId="384"/>
            <ac:spMk id="2" creationId="{F1E44DBE-D7E4-7647-8BE3-D504C267AC09}"/>
          </ac:spMkLst>
        </pc:spChg>
      </pc:sldChg>
      <pc:sldChg chg="del">
        <pc:chgData name="Mark Zimmermann" userId="27fa454f-97d9-46ec-9fb3-fd9c22b9a524" providerId="ADAL" clId="{DAA3E5A2-92BC-CE45-9B0A-D4B90466F0DA}" dt="2023-06-15T18:47:07.411" v="193" actId="2696"/>
        <pc:sldMkLst>
          <pc:docMk/>
          <pc:sldMk cId="768180346" sldId="385"/>
        </pc:sldMkLst>
      </pc:sldChg>
      <pc:sldChg chg="modSp mod setBg">
        <pc:chgData name="Mark Zimmermann" userId="27fa454f-97d9-46ec-9fb3-fd9c22b9a524" providerId="ADAL" clId="{DAA3E5A2-92BC-CE45-9B0A-D4B90466F0DA}" dt="2023-06-15T18:14:31.032" v="95"/>
        <pc:sldMkLst>
          <pc:docMk/>
          <pc:sldMk cId="838896132" sldId="386"/>
        </pc:sldMkLst>
        <pc:spChg chg="mod">
          <ac:chgData name="Mark Zimmermann" userId="27fa454f-97d9-46ec-9fb3-fd9c22b9a524" providerId="ADAL" clId="{DAA3E5A2-92BC-CE45-9B0A-D4B90466F0DA}" dt="2023-06-15T18:12:54.743" v="81" actId="21"/>
          <ac:spMkLst>
            <pc:docMk/>
            <pc:sldMk cId="838896132" sldId="386"/>
            <ac:spMk id="2" creationId="{F1E44DBE-D7E4-7647-8BE3-D504C267AC09}"/>
          </ac:spMkLst>
        </pc:spChg>
      </pc:sldChg>
      <pc:sldChg chg="modSp mod setBg">
        <pc:chgData name="Mark Zimmermann" userId="27fa454f-97d9-46ec-9fb3-fd9c22b9a524" providerId="ADAL" clId="{DAA3E5A2-92BC-CE45-9B0A-D4B90466F0DA}" dt="2023-06-15T18:14:08.099" v="89"/>
        <pc:sldMkLst>
          <pc:docMk/>
          <pc:sldMk cId="395380119" sldId="387"/>
        </pc:sldMkLst>
        <pc:spChg chg="mod">
          <ac:chgData name="Mark Zimmermann" userId="27fa454f-97d9-46ec-9fb3-fd9c22b9a524" providerId="ADAL" clId="{DAA3E5A2-92BC-CE45-9B0A-D4B90466F0DA}" dt="2023-06-15T18:13:59.432" v="87" actId="21"/>
          <ac:spMkLst>
            <pc:docMk/>
            <pc:sldMk cId="395380119" sldId="387"/>
            <ac:spMk id="2" creationId="{F1E44DBE-D7E4-7647-8BE3-D504C267AC09}"/>
          </ac:spMkLst>
        </pc:spChg>
      </pc:sldChg>
      <pc:sldChg chg="modSp mod setBg">
        <pc:chgData name="Mark Zimmermann" userId="27fa454f-97d9-46ec-9fb3-fd9c22b9a524" providerId="ADAL" clId="{DAA3E5A2-92BC-CE45-9B0A-D4B90466F0DA}" dt="2023-06-15T18:15:15.503" v="103"/>
        <pc:sldMkLst>
          <pc:docMk/>
          <pc:sldMk cId="1611489397" sldId="388"/>
        </pc:sldMkLst>
        <pc:spChg chg="mod">
          <ac:chgData name="Mark Zimmermann" userId="27fa454f-97d9-46ec-9fb3-fd9c22b9a524" providerId="ADAL" clId="{DAA3E5A2-92BC-CE45-9B0A-D4B90466F0DA}" dt="2023-06-15T18:15:06.432" v="101" actId="20577"/>
          <ac:spMkLst>
            <pc:docMk/>
            <pc:sldMk cId="1611489397" sldId="388"/>
            <ac:spMk id="2" creationId="{F1E44DBE-D7E4-7647-8BE3-D504C267AC09}"/>
          </ac:spMkLst>
        </pc:spChg>
      </pc:sldChg>
      <pc:sldChg chg="modSp mod setBg">
        <pc:chgData name="Mark Zimmermann" userId="27fa454f-97d9-46ec-9fb3-fd9c22b9a524" providerId="ADAL" clId="{DAA3E5A2-92BC-CE45-9B0A-D4B90466F0DA}" dt="2023-06-15T18:43:32.439" v="150"/>
        <pc:sldMkLst>
          <pc:docMk/>
          <pc:sldMk cId="4290559557" sldId="389"/>
        </pc:sldMkLst>
        <pc:spChg chg="mod">
          <ac:chgData name="Mark Zimmermann" userId="27fa454f-97d9-46ec-9fb3-fd9c22b9a524" providerId="ADAL" clId="{DAA3E5A2-92BC-CE45-9B0A-D4B90466F0DA}" dt="2023-06-15T18:43:18.244" v="148" actId="1076"/>
          <ac:spMkLst>
            <pc:docMk/>
            <pc:sldMk cId="4290559557" sldId="389"/>
            <ac:spMk id="2" creationId="{F1E44DBE-D7E4-7647-8BE3-D504C267AC09}"/>
          </ac:spMkLst>
        </pc:spChg>
      </pc:sldChg>
      <pc:sldChg chg="del">
        <pc:chgData name="Mark Zimmermann" userId="27fa454f-97d9-46ec-9fb3-fd9c22b9a524" providerId="ADAL" clId="{DAA3E5A2-92BC-CE45-9B0A-D4B90466F0DA}" dt="2023-06-15T18:43:42.330" v="151" actId="2696"/>
        <pc:sldMkLst>
          <pc:docMk/>
          <pc:sldMk cId="28116867" sldId="390"/>
        </pc:sldMkLst>
      </pc:sldChg>
      <pc:sldChg chg="setBg">
        <pc:chgData name="Mark Zimmermann" userId="27fa454f-97d9-46ec-9fb3-fd9c22b9a524" providerId="ADAL" clId="{DAA3E5A2-92BC-CE45-9B0A-D4B90466F0DA}" dt="2023-06-15T18:43:52.847" v="153"/>
        <pc:sldMkLst>
          <pc:docMk/>
          <pc:sldMk cId="256693915" sldId="391"/>
        </pc:sldMkLst>
      </pc:sldChg>
      <pc:sldChg chg="del">
        <pc:chgData name="Mark Zimmermann" userId="27fa454f-97d9-46ec-9fb3-fd9c22b9a524" providerId="ADAL" clId="{DAA3E5A2-92BC-CE45-9B0A-D4B90466F0DA}" dt="2023-06-15T18:47:08.916" v="194" actId="2696"/>
        <pc:sldMkLst>
          <pc:docMk/>
          <pc:sldMk cId="2118772548" sldId="392"/>
        </pc:sldMkLst>
      </pc:sldChg>
      <pc:sldChg chg="del">
        <pc:chgData name="Mark Zimmermann" userId="27fa454f-97d9-46ec-9fb3-fd9c22b9a524" providerId="ADAL" clId="{DAA3E5A2-92BC-CE45-9B0A-D4B90466F0DA}" dt="2023-06-15T18:47:10.019" v="195" actId="2696"/>
        <pc:sldMkLst>
          <pc:docMk/>
          <pc:sldMk cId="1080431647" sldId="393"/>
        </pc:sldMkLst>
      </pc:sldChg>
    </pc:docChg>
  </pc:docChgLst>
  <pc:docChgLst>
    <pc:chgData name="Mark Zimmermann" userId="27fa454f-97d9-46ec-9fb3-fd9c22b9a524" providerId="ADAL" clId="{EC5CACC8-FC26-EE4B-AD54-DB0A3921BEC0}"/>
    <pc:docChg chg="custSel modSld">
      <pc:chgData name="Mark Zimmermann" userId="27fa454f-97d9-46ec-9fb3-fd9c22b9a524" providerId="ADAL" clId="{EC5CACC8-FC26-EE4B-AD54-DB0A3921BEC0}" dt="2023-07-12T22:43:08.187" v="3" actId="5793"/>
      <pc:docMkLst>
        <pc:docMk/>
      </pc:docMkLst>
      <pc:sldChg chg="modSp mod">
        <pc:chgData name="Mark Zimmermann" userId="27fa454f-97d9-46ec-9fb3-fd9c22b9a524" providerId="ADAL" clId="{EC5CACC8-FC26-EE4B-AD54-DB0A3921BEC0}" dt="2023-07-12T22:43:08.187" v="3" actId="5793"/>
        <pc:sldMkLst>
          <pc:docMk/>
          <pc:sldMk cId="763107428" sldId="341"/>
        </pc:sldMkLst>
        <pc:spChg chg="mod">
          <ac:chgData name="Mark Zimmermann" userId="27fa454f-97d9-46ec-9fb3-fd9c22b9a524" providerId="ADAL" clId="{EC5CACC8-FC26-EE4B-AD54-DB0A3921BEC0}" dt="2023-07-12T22:43:08.187" v="3" actId="5793"/>
          <ac:spMkLst>
            <pc:docMk/>
            <pc:sldMk cId="763107428" sldId="341"/>
            <ac:spMk id="2" creationId="{F1E44DBE-D7E4-7647-8BE3-D504C267AC09}"/>
          </ac:spMkLst>
        </pc:spChg>
      </pc:sld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BA482FA7-018D-3B40-9CE8-C893DC99BFD2}"/>
    <pc:docChg chg="custSel delSld modSld">
      <pc:chgData name="Mark Zimmermann" userId="27fa454f-97d9-46ec-9fb3-fd9c22b9a524" providerId="ADAL" clId="{BA482FA7-018D-3B40-9CE8-C893DC99BFD2}" dt="2023-06-21T16:18:05.762" v="197" actId="20577"/>
      <pc:docMkLst>
        <pc:docMk/>
      </pc:docMkLst>
      <pc:sldChg chg="modSp mod setBg">
        <pc:chgData name="Mark Zimmermann" userId="27fa454f-97d9-46ec-9fb3-fd9c22b9a524" providerId="ADAL" clId="{BA482FA7-018D-3B40-9CE8-C893DC99BFD2}" dt="2023-06-15T21:27:10.860" v="196"/>
        <pc:sldMkLst>
          <pc:docMk/>
          <pc:sldMk cId="1366218097" sldId="340"/>
        </pc:sldMkLst>
        <pc:spChg chg="mod">
          <ac:chgData name="Mark Zimmermann" userId="27fa454f-97d9-46ec-9fb3-fd9c22b9a524" providerId="ADAL" clId="{BA482FA7-018D-3B40-9CE8-C893DC99BFD2}" dt="2023-06-15T21:26:59.218" v="194" actId="20577"/>
          <ac:spMkLst>
            <pc:docMk/>
            <pc:sldMk cId="1366218097" sldId="340"/>
            <ac:spMk id="3" creationId="{E48369E5-8B24-A54C-ADCE-BD3A0F9388C2}"/>
          </ac:spMkLst>
        </pc:spChg>
      </pc:sldChg>
      <pc:sldChg chg="modSp mod setBg">
        <pc:chgData name="Mark Zimmermann" userId="27fa454f-97d9-46ec-9fb3-fd9c22b9a524" providerId="ADAL" clId="{BA482FA7-018D-3B40-9CE8-C893DC99BFD2}" dt="2023-06-15T19:39:19.478" v="7"/>
        <pc:sldMkLst>
          <pc:docMk/>
          <pc:sldMk cId="763107428" sldId="341"/>
        </pc:sldMkLst>
        <pc:spChg chg="mod">
          <ac:chgData name="Mark Zimmermann" userId="27fa454f-97d9-46ec-9fb3-fd9c22b9a524" providerId="ADAL" clId="{BA482FA7-018D-3B40-9CE8-C893DC99BFD2}" dt="2023-06-15T19:37:27.611" v="5" actId="20577"/>
          <ac:spMkLst>
            <pc:docMk/>
            <pc:sldMk cId="763107428" sldId="341"/>
            <ac:spMk id="2" creationId="{F1E44DBE-D7E4-7647-8BE3-D504C267AC09}"/>
          </ac:spMkLst>
        </pc:spChg>
      </pc:sldChg>
      <pc:sldChg chg="setBg">
        <pc:chgData name="Mark Zimmermann" userId="27fa454f-97d9-46ec-9fb3-fd9c22b9a524" providerId="ADAL" clId="{BA482FA7-018D-3B40-9CE8-C893DC99BFD2}" dt="2023-06-15T19:35:57.366" v="1"/>
        <pc:sldMkLst>
          <pc:docMk/>
          <pc:sldMk cId="1326427633" sldId="351"/>
        </pc:sldMkLst>
      </pc:sldChg>
      <pc:sldChg chg="addSp delSp modSp mod setBg">
        <pc:chgData name="Mark Zimmermann" userId="27fa454f-97d9-46ec-9fb3-fd9c22b9a524" providerId="ADAL" clId="{BA482FA7-018D-3B40-9CE8-C893DC99BFD2}" dt="2023-06-15T19:40:41.604" v="16"/>
        <pc:sldMkLst>
          <pc:docMk/>
          <pc:sldMk cId="2331119031" sldId="352"/>
        </pc:sldMkLst>
        <pc:spChg chg="mod">
          <ac:chgData name="Mark Zimmermann" userId="27fa454f-97d9-46ec-9fb3-fd9c22b9a524" providerId="ADAL" clId="{BA482FA7-018D-3B40-9CE8-C893DC99BFD2}" dt="2023-06-15T19:40:31.946" v="14" actId="1076"/>
          <ac:spMkLst>
            <pc:docMk/>
            <pc:sldMk cId="2331119031" sldId="352"/>
            <ac:spMk id="2" creationId="{F1E44DBE-D7E4-7647-8BE3-D504C267AC09}"/>
          </ac:spMkLst>
        </pc:spChg>
        <pc:spChg chg="add del mod">
          <ac:chgData name="Mark Zimmermann" userId="27fa454f-97d9-46ec-9fb3-fd9c22b9a524" providerId="ADAL" clId="{BA482FA7-018D-3B40-9CE8-C893DC99BFD2}" dt="2023-06-15T19:40:09.428" v="11" actId="478"/>
          <ac:spMkLst>
            <pc:docMk/>
            <pc:sldMk cId="2331119031" sldId="352"/>
            <ac:spMk id="3" creationId="{EAFD6A6E-2A8D-4993-1A1D-EF3EB9DD86D4}"/>
          </ac:spMkLst>
        </pc:spChg>
      </pc:sldChg>
      <pc:sldChg chg="modSp mod setBg">
        <pc:chgData name="Mark Zimmermann" userId="27fa454f-97d9-46ec-9fb3-fd9c22b9a524" providerId="ADAL" clId="{BA482FA7-018D-3B40-9CE8-C893DC99BFD2}" dt="2023-06-15T19:41:04.126" v="20"/>
        <pc:sldMkLst>
          <pc:docMk/>
          <pc:sldMk cId="202579569" sldId="353"/>
        </pc:sldMkLst>
        <pc:spChg chg="mod">
          <ac:chgData name="Mark Zimmermann" userId="27fa454f-97d9-46ec-9fb3-fd9c22b9a524" providerId="ADAL" clId="{BA482FA7-018D-3B40-9CE8-C893DC99BFD2}" dt="2023-06-15T19:40:51.145" v="18" actId="1076"/>
          <ac:spMkLst>
            <pc:docMk/>
            <pc:sldMk cId="202579569" sldId="353"/>
            <ac:spMk id="2" creationId="{F1E44DBE-D7E4-7647-8BE3-D504C267AC09}"/>
          </ac:spMkLst>
        </pc:spChg>
      </pc:sldChg>
      <pc:sldChg chg="del">
        <pc:chgData name="Mark Zimmermann" userId="27fa454f-97d9-46ec-9fb3-fd9c22b9a524" providerId="ADAL" clId="{BA482FA7-018D-3B40-9CE8-C893DC99BFD2}" dt="2023-06-15T19:41:27.811" v="21" actId="2696"/>
        <pc:sldMkLst>
          <pc:docMk/>
          <pc:sldMk cId="2734743627" sldId="354"/>
        </pc:sldMkLst>
      </pc:sldChg>
      <pc:sldChg chg="del">
        <pc:chgData name="Mark Zimmermann" userId="27fa454f-97d9-46ec-9fb3-fd9c22b9a524" providerId="ADAL" clId="{BA482FA7-018D-3B40-9CE8-C893DC99BFD2}" dt="2023-06-15T19:42:10.780" v="22" actId="2696"/>
        <pc:sldMkLst>
          <pc:docMk/>
          <pc:sldMk cId="3995452982" sldId="355"/>
        </pc:sldMkLst>
      </pc:sldChg>
      <pc:sldChg chg="modSp mod setBg">
        <pc:chgData name="Mark Zimmermann" userId="27fa454f-97d9-46ec-9fb3-fd9c22b9a524" providerId="ADAL" clId="{BA482FA7-018D-3B40-9CE8-C893DC99BFD2}" dt="2023-06-15T19:43:23.194" v="40"/>
        <pc:sldMkLst>
          <pc:docMk/>
          <pc:sldMk cId="3450808560" sldId="356"/>
        </pc:sldMkLst>
        <pc:spChg chg="mod">
          <ac:chgData name="Mark Zimmermann" userId="27fa454f-97d9-46ec-9fb3-fd9c22b9a524" providerId="ADAL" clId="{BA482FA7-018D-3B40-9CE8-C893DC99BFD2}" dt="2023-06-15T19:43:03.776" v="38" actId="21"/>
          <ac:spMkLst>
            <pc:docMk/>
            <pc:sldMk cId="3450808560" sldId="356"/>
            <ac:spMk id="2" creationId="{F1E44DBE-D7E4-7647-8BE3-D504C267AC09}"/>
          </ac:spMkLst>
        </pc:spChg>
      </pc:sldChg>
      <pc:sldChg chg="modSp mod setBg">
        <pc:chgData name="Mark Zimmermann" userId="27fa454f-97d9-46ec-9fb3-fd9c22b9a524" providerId="ADAL" clId="{BA482FA7-018D-3B40-9CE8-C893DC99BFD2}" dt="2023-06-15T19:45:32.425" v="64"/>
        <pc:sldMkLst>
          <pc:docMk/>
          <pc:sldMk cId="3306197683" sldId="357"/>
        </pc:sldMkLst>
        <pc:spChg chg="mod">
          <ac:chgData name="Mark Zimmermann" userId="27fa454f-97d9-46ec-9fb3-fd9c22b9a524" providerId="ADAL" clId="{BA482FA7-018D-3B40-9CE8-C893DC99BFD2}" dt="2023-06-15T19:45:17.109" v="62" actId="1076"/>
          <ac:spMkLst>
            <pc:docMk/>
            <pc:sldMk cId="3306197683" sldId="357"/>
            <ac:spMk id="2" creationId="{F1E44DBE-D7E4-7647-8BE3-D504C267AC09}"/>
          </ac:spMkLst>
        </pc:spChg>
      </pc:sldChg>
      <pc:sldChg chg="modSp mod setBg">
        <pc:chgData name="Mark Zimmermann" userId="27fa454f-97d9-46ec-9fb3-fd9c22b9a524" providerId="ADAL" clId="{BA482FA7-018D-3B40-9CE8-C893DC99BFD2}" dt="2023-06-15T19:45:59.374" v="71"/>
        <pc:sldMkLst>
          <pc:docMk/>
          <pc:sldMk cId="1216008263" sldId="359"/>
        </pc:sldMkLst>
        <pc:spChg chg="mod">
          <ac:chgData name="Mark Zimmermann" userId="27fa454f-97d9-46ec-9fb3-fd9c22b9a524" providerId="ADAL" clId="{BA482FA7-018D-3B40-9CE8-C893DC99BFD2}" dt="2023-06-15T19:45:52.209" v="69" actId="20577"/>
          <ac:spMkLst>
            <pc:docMk/>
            <pc:sldMk cId="1216008263" sldId="359"/>
            <ac:spMk id="2" creationId="{F1E44DBE-D7E4-7647-8BE3-D504C267AC09}"/>
          </ac:spMkLst>
        </pc:spChg>
      </pc:sldChg>
      <pc:sldChg chg="modSp mod setBg">
        <pc:chgData name="Mark Zimmermann" userId="27fa454f-97d9-46ec-9fb3-fd9c22b9a524" providerId="ADAL" clId="{BA482FA7-018D-3B40-9CE8-C893DC99BFD2}" dt="2023-06-15T19:47:14.902" v="76"/>
        <pc:sldMkLst>
          <pc:docMk/>
          <pc:sldMk cId="4018120068" sldId="361"/>
        </pc:sldMkLst>
        <pc:spChg chg="mod">
          <ac:chgData name="Mark Zimmermann" userId="27fa454f-97d9-46ec-9fb3-fd9c22b9a524" providerId="ADAL" clId="{BA482FA7-018D-3B40-9CE8-C893DC99BFD2}" dt="2023-06-15T19:46:55.779" v="74" actId="21"/>
          <ac:spMkLst>
            <pc:docMk/>
            <pc:sldMk cId="4018120068" sldId="361"/>
            <ac:spMk id="2" creationId="{F1E44DBE-D7E4-7647-8BE3-D504C267AC09}"/>
          </ac:spMkLst>
        </pc:spChg>
      </pc:sldChg>
      <pc:sldChg chg="modSp mod setBg">
        <pc:chgData name="Mark Zimmermann" userId="27fa454f-97d9-46ec-9fb3-fd9c22b9a524" providerId="ADAL" clId="{BA482FA7-018D-3B40-9CE8-C893DC99BFD2}" dt="2023-06-15T19:48:10.706" v="85"/>
        <pc:sldMkLst>
          <pc:docMk/>
          <pc:sldMk cId="1333426726" sldId="362"/>
        </pc:sldMkLst>
        <pc:spChg chg="mod">
          <ac:chgData name="Mark Zimmermann" userId="27fa454f-97d9-46ec-9fb3-fd9c22b9a524" providerId="ADAL" clId="{BA482FA7-018D-3B40-9CE8-C893DC99BFD2}" dt="2023-06-15T19:48:01.209" v="83" actId="21"/>
          <ac:spMkLst>
            <pc:docMk/>
            <pc:sldMk cId="1333426726" sldId="362"/>
            <ac:spMk id="2" creationId="{F1E44DBE-D7E4-7647-8BE3-D504C267AC09}"/>
          </ac:spMkLst>
        </pc:spChg>
      </pc:sldChg>
      <pc:sldChg chg="setBg">
        <pc:chgData name="Mark Zimmermann" userId="27fa454f-97d9-46ec-9fb3-fd9c22b9a524" providerId="ADAL" clId="{BA482FA7-018D-3B40-9CE8-C893DC99BFD2}" dt="2023-06-15T19:49:07.848" v="90"/>
        <pc:sldMkLst>
          <pc:docMk/>
          <pc:sldMk cId="681256093" sldId="363"/>
        </pc:sldMkLst>
      </pc:sldChg>
      <pc:sldChg chg="setBg">
        <pc:chgData name="Mark Zimmermann" userId="27fa454f-97d9-46ec-9fb3-fd9c22b9a524" providerId="ADAL" clId="{BA482FA7-018D-3B40-9CE8-C893DC99BFD2}" dt="2023-06-15T19:50:01.210" v="100"/>
        <pc:sldMkLst>
          <pc:docMk/>
          <pc:sldMk cId="4129506345" sldId="364"/>
        </pc:sldMkLst>
      </pc:sldChg>
      <pc:sldChg chg="modSp mod setBg">
        <pc:chgData name="Mark Zimmermann" userId="27fa454f-97d9-46ec-9fb3-fd9c22b9a524" providerId="ADAL" clId="{BA482FA7-018D-3B40-9CE8-C893DC99BFD2}" dt="2023-06-15T20:55:07.286" v="128" actId="2711"/>
        <pc:sldMkLst>
          <pc:docMk/>
          <pc:sldMk cId="1120596972" sldId="365"/>
        </pc:sldMkLst>
        <pc:spChg chg="mod">
          <ac:chgData name="Mark Zimmermann" userId="27fa454f-97d9-46ec-9fb3-fd9c22b9a524" providerId="ADAL" clId="{BA482FA7-018D-3B40-9CE8-C893DC99BFD2}" dt="2023-06-15T20:55:07.286" v="128" actId="2711"/>
          <ac:spMkLst>
            <pc:docMk/>
            <pc:sldMk cId="1120596972" sldId="365"/>
            <ac:spMk id="2" creationId="{F1E44DBE-D7E4-7647-8BE3-D504C267AC09}"/>
          </ac:spMkLst>
        </pc:spChg>
      </pc:sldChg>
      <pc:sldChg chg="modSp mod setBg">
        <pc:chgData name="Mark Zimmermann" userId="27fa454f-97d9-46ec-9fb3-fd9c22b9a524" providerId="ADAL" clId="{BA482FA7-018D-3B40-9CE8-C893DC99BFD2}" dt="2023-06-15T21:15:55.492" v="132"/>
        <pc:sldMkLst>
          <pc:docMk/>
          <pc:sldMk cId="2560512416" sldId="366"/>
        </pc:sldMkLst>
        <pc:spChg chg="mod">
          <ac:chgData name="Mark Zimmermann" userId="27fa454f-97d9-46ec-9fb3-fd9c22b9a524" providerId="ADAL" clId="{BA482FA7-018D-3B40-9CE8-C893DC99BFD2}" dt="2023-06-15T20:54:57.067" v="127" actId="20577"/>
          <ac:spMkLst>
            <pc:docMk/>
            <pc:sldMk cId="2560512416" sldId="366"/>
            <ac:spMk id="2" creationId="{F1E44DBE-D7E4-7647-8BE3-D504C267AC09}"/>
          </ac:spMkLst>
        </pc:spChg>
      </pc:sldChg>
      <pc:sldChg chg="modSp mod setBg">
        <pc:chgData name="Mark Zimmermann" userId="27fa454f-97d9-46ec-9fb3-fd9c22b9a524" providerId="ADAL" clId="{BA482FA7-018D-3B40-9CE8-C893DC99BFD2}" dt="2023-06-15T21:16:12.729" v="139" actId="20577"/>
        <pc:sldMkLst>
          <pc:docMk/>
          <pc:sldMk cId="3260139628" sldId="367"/>
        </pc:sldMkLst>
        <pc:spChg chg="mod">
          <ac:chgData name="Mark Zimmermann" userId="27fa454f-97d9-46ec-9fb3-fd9c22b9a524" providerId="ADAL" clId="{BA482FA7-018D-3B40-9CE8-C893DC99BFD2}" dt="2023-06-15T21:16:12.729" v="139" actId="20577"/>
          <ac:spMkLst>
            <pc:docMk/>
            <pc:sldMk cId="3260139628" sldId="367"/>
            <ac:spMk id="2" creationId="{F1E44DBE-D7E4-7647-8BE3-D504C267AC09}"/>
          </ac:spMkLst>
        </pc:spChg>
      </pc:sldChg>
      <pc:sldChg chg="modSp mod setBg">
        <pc:chgData name="Mark Zimmermann" userId="27fa454f-97d9-46ec-9fb3-fd9c22b9a524" providerId="ADAL" clId="{BA482FA7-018D-3B40-9CE8-C893DC99BFD2}" dt="2023-06-15T21:17:52.879" v="146"/>
        <pc:sldMkLst>
          <pc:docMk/>
          <pc:sldMk cId="3805281716" sldId="368"/>
        </pc:sldMkLst>
        <pc:spChg chg="mod">
          <ac:chgData name="Mark Zimmermann" userId="27fa454f-97d9-46ec-9fb3-fd9c22b9a524" providerId="ADAL" clId="{BA482FA7-018D-3B40-9CE8-C893DC99BFD2}" dt="2023-06-15T21:17:21.023" v="142" actId="21"/>
          <ac:spMkLst>
            <pc:docMk/>
            <pc:sldMk cId="3805281716" sldId="368"/>
            <ac:spMk id="2" creationId="{F1E44DBE-D7E4-7647-8BE3-D504C267AC09}"/>
          </ac:spMkLst>
        </pc:spChg>
      </pc:sldChg>
      <pc:sldChg chg="modSp mod setBg">
        <pc:chgData name="Mark Zimmermann" userId="27fa454f-97d9-46ec-9fb3-fd9c22b9a524" providerId="ADAL" clId="{BA482FA7-018D-3B40-9CE8-C893DC99BFD2}" dt="2023-06-15T21:18:38.015" v="149"/>
        <pc:sldMkLst>
          <pc:docMk/>
          <pc:sldMk cId="1848716382" sldId="369"/>
        </pc:sldMkLst>
        <pc:spChg chg="mod">
          <ac:chgData name="Mark Zimmermann" userId="27fa454f-97d9-46ec-9fb3-fd9c22b9a524" providerId="ADAL" clId="{BA482FA7-018D-3B40-9CE8-C893DC99BFD2}" dt="2023-06-15T21:18:26.789" v="147"/>
          <ac:spMkLst>
            <pc:docMk/>
            <pc:sldMk cId="1848716382" sldId="369"/>
            <ac:spMk id="2" creationId="{F1E44DBE-D7E4-7647-8BE3-D504C267AC09}"/>
          </ac:spMkLst>
        </pc:spChg>
      </pc:sldChg>
      <pc:sldChg chg="setBg">
        <pc:chgData name="Mark Zimmermann" userId="27fa454f-97d9-46ec-9fb3-fd9c22b9a524" providerId="ADAL" clId="{BA482FA7-018D-3B40-9CE8-C893DC99BFD2}" dt="2023-06-15T21:22:43.425" v="154"/>
        <pc:sldMkLst>
          <pc:docMk/>
          <pc:sldMk cId="370711302" sldId="372"/>
        </pc:sldMkLst>
      </pc:sldChg>
      <pc:sldChg chg="setBg">
        <pc:chgData name="Mark Zimmermann" userId="27fa454f-97d9-46ec-9fb3-fd9c22b9a524" providerId="ADAL" clId="{BA482FA7-018D-3B40-9CE8-C893DC99BFD2}" dt="2023-06-15T21:23:37.498" v="160"/>
        <pc:sldMkLst>
          <pc:docMk/>
          <pc:sldMk cId="1392842449" sldId="373"/>
        </pc:sldMkLst>
      </pc:sldChg>
      <pc:sldChg chg="modSp mod setBg">
        <pc:chgData name="Mark Zimmermann" userId="27fa454f-97d9-46ec-9fb3-fd9c22b9a524" providerId="ADAL" clId="{BA482FA7-018D-3B40-9CE8-C893DC99BFD2}" dt="2023-06-15T21:24:07.421" v="168"/>
        <pc:sldMkLst>
          <pc:docMk/>
          <pc:sldMk cId="2983573687" sldId="375"/>
        </pc:sldMkLst>
        <pc:spChg chg="mod">
          <ac:chgData name="Mark Zimmermann" userId="27fa454f-97d9-46ec-9fb3-fd9c22b9a524" providerId="ADAL" clId="{BA482FA7-018D-3B40-9CE8-C893DC99BFD2}" dt="2023-06-15T21:23:59.293" v="166" actId="2711"/>
          <ac:spMkLst>
            <pc:docMk/>
            <pc:sldMk cId="2983573687" sldId="375"/>
            <ac:spMk id="2" creationId="{F1E44DBE-D7E4-7647-8BE3-D504C267AC09}"/>
          </ac:spMkLst>
        </pc:spChg>
      </pc:sldChg>
      <pc:sldChg chg="setBg">
        <pc:chgData name="Mark Zimmermann" userId="27fa454f-97d9-46ec-9fb3-fd9c22b9a524" providerId="ADAL" clId="{BA482FA7-018D-3B40-9CE8-C893DC99BFD2}" dt="2023-06-15T21:24:16.979" v="170"/>
        <pc:sldMkLst>
          <pc:docMk/>
          <pc:sldMk cId="1372038703" sldId="381"/>
        </pc:sldMkLst>
      </pc:sldChg>
      <pc:sldChg chg="modSp mod setBg">
        <pc:chgData name="Mark Zimmermann" userId="27fa454f-97d9-46ec-9fb3-fd9c22b9a524" providerId="ADAL" clId="{BA482FA7-018D-3B40-9CE8-C893DC99BFD2}" dt="2023-06-15T21:25:25.388" v="182"/>
        <pc:sldMkLst>
          <pc:docMk/>
          <pc:sldMk cId="3993688311" sldId="382"/>
        </pc:sldMkLst>
        <pc:spChg chg="mod">
          <ac:chgData name="Mark Zimmermann" userId="27fa454f-97d9-46ec-9fb3-fd9c22b9a524" providerId="ADAL" clId="{BA482FA7-018D-3B40-9CE8-C893DC99BFD2}" dt="2023-06-15T21:25:15.555" v="180" actId="20577"/>
          <ac:spMkLst>
            <pc:docMk/>
            <pc:sldMk cId="3993688311" sldId="382"/>
            <ac:spMk id="2" creationId="{F1E44DBE-D7E4-7647-8BE3-D504C267AC09}"/>
          </ac:spMkLst>
        </pc:spChg>
      </pc:sldChg>
      <pc:sldChg chg="modSp mod setBg">
        <pc:chgData name="Mark Zimmermann" userId="27fa454f-97d9-46ec-9fb3-fd9c22b9a524" providerId="ADAL" clId="{BA482FA7-018D-3B40-9CE8-C893DC99BFD2}" dt="2023-06-15T21:26:17.994" v="187"/>
        <pc:sldMkLst>
          <pc:docMk/>
          <pc:sldMk cId="1778629379" sldId="383"/>
        </pc:sldMkLst>
        <pc:spChg chg="mod">
          <ac:chgData name="Mark Zimmermann" userId="27fa454f-97d9-46ec-9fb3-fd9c22b9a524" providerId="ADAL" clId="{BA482FA7-018D-3B40-9CE8-C893DC99BFD2}" dt="2023-06-15T21:26:09.272" v="185" actId="21"/>
          <ac:spMkLst>
            <pc:docMk/>
            <pc:sldMk cId="1778629379" sldId="383"/>
            <ac:spMk id="2" creationId="{F1E44DBE-D7E4-7647-8BE3-D504C267AC09}"/>
          </ac:spMkLst>
        </pc:spChg>
      </pc:sldChg>
      <pc:sldChg chg="modSp mod setBg">
        <pc:chgData name="Mark Zimmermann" userId="27fa454f-97d9-46ec-9fb3-fd9c22b9a524" providerId="ADAL" clId="{BA482FA7-018D-3B40-9CE8-C893DC99BFD2}" dt="2023-06-15T21:26:47.577" v="192"/>
        <pc:sldMkLst>
          <pc:docMk/>
          <pc:sldMk cId="3900095598" sldId="384"/>
        </pc:sldMkLst>
        <pc:spChg chg="mod">
          <ac:chgData name="Mark Zimmermann" userId="27fa454f-97d9-46ec-9fb3-fd9c22b9a524" providerId="ADAL" clId="{BA482FA7-018D-3B40-9CE8-C893DC99BFD2}" dt="2023-06-15T21:26:38.708" v="190" actId="1076"/>
          <ac:spMkLst>
            <pc:docMk/>
            <pc:sldMk cId="3900095598" sldId="384"/>
            <ac:spMk id="2" creationId="{F1E44DBE-D7E4-7647-8BE3-D504C267AC09}"/>
          </ac:spMkLst>
        </pc:spChg>
      </pc:sldChg>
      <pc:sldChg chg="modSp mod setBg">
        <pc:chgData name="Mark Zimmermann" userId="27fa454f-97d9-46ec-9fb3-fd9c22b9a524" providerId="ADAL" clId="{BA482FA7-018D-3B40-9CE8-C893DC99BFD2}" dt="2023-06-15T19:47:48.260" v="81"/>
        <pc:sldMkLst>
          <pc:docMk/>
          <pc:sldMk cId="838896132" sldId="386"/>
        </pc:sldMkLst>
        <pc:spChg chg="mod">
          <ac:chgData name="Mark Zimmermann" userId="27fa454f-97d9-46ec-9fb3-fd9c22b9a524" providerId="ADAL" clId="{BA482FA7-018D-3B40-9CE8-C893DC99BFD2}" dt="2023-06-15T19:47:38.242" v="79" actId="1076"/>
          <ac:spMkLst>
            <pc:docMk/>
            <pc:sldMk cId="838896132" sldId="386"/>
            <ac:spMk id="2" creationId="{F1E44DBE-D7E4-7647-8BE3-D504C267AC09}"/>
          </ac:spMkLst>
        </pc:spChg>
      </pc:sldChg>
      <pc:sldChg chg="modSp mod setBg">
        <pc:chgData name="Mark Zimmermann" userId="27fa454f-97d9-46ec-9fb3-fd9c22b9a524" providerId="ADAL" clId="{BA482FA7-018D-3B40-9CE8-C893DC99BFD2}" dt="2023-06-15T19:49:36.358" v="95"/>
        <pc:sldMkLst>
          <pc:docMk/>
          <pc:sldMk cId="395380119" sldId="387"/>
        </pc:sldMkLst>
        <pc:spChg chg="mod">
          <ac:chgData name="Mark Zimmermann" userId="27fa454f-97d9-46ec-9fb3-fd9c22b9a524" providerId="ADAL" clId="{BA482FA7-018D-3B40-9CE8-C893DC99BFD2}" dt="2023-06-15T19:49:28.929" v="93" actId="21"/>
          <ac:spMkLst>
            <pc:docMk/>
            <pc:sldMk cId="395380119" sldId="387"/>
            <ac:spMk id="2" creationId="{F1E44DBE-D7E4-7647-8BE3-D504C267AC09}"/>
          </ac:spMkLst>
        </pc:spChg>
      </pc:sldChg>
      <pc:sldChg chg="modSp mod setBg">
        <pc:chgData name="Mark Zimmermann" userId="27fa454f-97d9-46ec-9fb3-fd9c22b9a524" providerId="ADAL" clId="{BA482FA7-018D-3B40-9CE8-C893DC99BFD2}" dt="2023-06-15T19:50:58.960" v="106"/>
        <pc:sldMkLst>
          <pc:docMk/>
          <pc:sldMk cId="1611489397" sldId="388"/>
        </pc:sldMkLst>
        <pc:spChg chg="mod">
          <ac:chgData name="Mark Zimmermann" userId="27fa454f-97d9-46ec-9fb3-fd9c22b9a524" providerId="ADAL" clId="{BA482FA7-018D-3B40-9CE8-C893DC99BFD2}" dt="2023-06-15T19:50:52.300" v="104" actId="20577"/>
          <ac:spMkLst>
            <pc:docMk/>
            <pc:sldMk cId="1611489397" sldId="388"/>
            <ac:spMk id="2" creationId="{F1E44DBE-D7E4-7647-8BE3-D504C267AC09}"/>
          </ac:spMkLst>
        </pc:spChg>
      </pc:sldChg>
      <pc:sldChg chg="modSp mod setBg">
        <pc:chgData name="Mark Zimmermann" userId="27fa454f-97d9-46ec-9fb3-fd9c22b9a524" providerId="ADAL" clId="{BA482FA7-018D-3B40-9CE8-C893DC99BFD2}" dt="2023-06-15T21:22:52.374" v="156"/>
        <pc:sldMkLst>
          <pc:docMk/>
          <pc:sldMk cId="4290559557" sldId="389"/>
        </pc:sldMkLst>
        <pc:spChg chg="mod">
          <ac:chgData name="Mark Zimmermann" userId="27fa454f-97d9-46ec-9fb3-fd9c22b9a524" providerId="ADAL" clId="{BA482FA7-018D-3B40-9CE8-C893DC99BFD2}" dt="2023-06-15T21:22:35.999" v="152" actId="2711"/>
          <ac:spMkLst>
            <pc:docMk/>
            <pc:sldMk cId="4290559557" sldId="389"/>
            <ac:spMk id="2" creationId="{F1E44DBE-D7E4-7647-8BE3-D504C267AC09}"/>
          </ac:spMkLst>
        </pc:spChg>
      </pc:sldChg>
      <pc:sldChg chg="setBg">
        <pc:chgData name="Mark Zimmermann" userId="27fa454f-97d9-46ec-9fb3-fd9c22b9a524" providerId="ADAL" clId="{BA482FA7-018D-3B40-9CE8-C893DC99BFD2}" dt="2023-06-15T21:23:21.802" v="158"/>
        <pc:sldMkLst>
          <pc:docMk/>
          <pc:sldMk cId="256693915" sldId="391"/>
        </pc:sldMkLst>
      </pc:sldChg>
      <pc:sldChg chg="modSp mod setBg">
        <pc:chgData name="Mark Zimmermann" userId="27fa454f-97d9-46ec-9fb3-fd9c22b9a524" providerId="ADAL" clId="{BA482FA7-018D-3B40-9CE8-C893DC99BFD2}" dt="2023-06-21T16:18:05.762" v="197" actId="20577"/>
        <pc:sldMkLst>
          <pc:docMk/>
          <pc:sldMk cId="1493075934" sldId="392"/>
        </pc:sldMkLst>
        <pc:spChg chg="mod">
          <ac:chgData name="Mark Zimmermann" userId="27fa454f-97d9-46ec-9fb3-fd9c22b9a524" providerId="ADAL" clId="{BA482FA7-018D-3B40-9CE8-C893DC99BFD2}" dt="2023-06-21T16:18:05.762" v="197" actId="20577"/>
          <ac:spMkLst>
            <pc:docMk/>
            <pc:sldMk cId="1493075934" sldId="392"/>
            <ac:spMk id="2" creationId="{F1E44DBE-D7E4-7647-8BE3-D504C267AC09}"/>
          </ac:spMkLst>
        </pc:spChg>
      </pc:sldChg>
      <pc:sldChg chg="modSp mod setBg">
        <pc:chgData name="Mark Zimmermann" userId="27fa454f-97d9-46ec-9fb3-fd9c22b9a524" providerId="ADAL" clId="{BA482FA7-018D-3B40-9CE8-C893DC99BFD2}" dt="2023-06-15T19:48:28.015" v="88"/>
        <pc:sldMkLst>
          <pc:docMk/>
          <pc:sldMk cId="2250340086" sldId="393"/>
        </pc:sldMkLst>
        <pc:spChg chg="mod">
          <ac:chgData name="Mark Zimmermann" userId="27fa454f-97d9-46ec-9fb3-fd9c22b9a524" providerId="ADAL" clId="{BA482FA7-018D-3B40-9CE8-C893DC99BFD2}" dt="2023-06-15T19:48:17.878" v="86"/>
          <ac:spMkLst>
            <pc:docMk/>
            <pc:sldMk cId="2250340086" sldId="393"/>
            <ac:spMk id="2" creationId="{F1E44DBE-D7E4-7647-8BE3-D504C267AC09}"/>
          </ac:spMkLst>
        </pc:spChg>
      </pc:sldChg>
      <pc:sldChg chg="modSp mod setBg">
        <pc:chgData name="Mark Zimmermann" userId="27fa454f-97d9-46ec-9fb3-fd9c22b9a524" providerId="ADAL" clId="{BA482FA7-018D-3B40-9CE8-C893DC99BFD2}" dt="2023-06-15T19:49:51.002" v="98"/>
        <pc:sldMkLst>
          <pc:docMk/>
          <pc:sldMk cId="4047439500" sldId="394"/>
        </pc:sldMkLst>
        <pc:spChg chg="mod">
          <ac:chgData name="Mark Zimmermann" userId="27fa454f-97d9-46ec-9fb3-fd9c22b9a524" providerId="ADAL" clId="{BA482FA7-018D-3B40-9CE8-C893DC99BFD2}" dt="2023-06-15T19:49:42.088" v="96"/>
          <ac:spMkLst>
            <pc:docMk/>
            <pc:sldMk cId="4047439500" sldId="394"/>
            <ac:spMk id="2" creationId="{F1E44DBE-D7E4-7647-8BE3-D504C267AC09}"/>
          </ac:spMkLst>
        </pc:spChg>
      </pc:sldChg>
      <pc:sldChg chg="modSp mod setBg">
        <pc:chgData name="Mark Zimmermann" userId="27fa454f-97d9-46ec-9fb3-fd9c22b9a524" providerId="ADAL" clId="{BA482FA7-018D-3B40-9CE8-C893DC99BFD2}" dt="2023-06-15T19:51:19.735" v="110"/>
        <pc:sldMkLst>
          <pc:docMk/>
          <pc:sldMk cId="3442151451" sldId="395"/>
        </pc:sldMkLst>
        <pc:spChg chg="mod">
          <ac:chgData name="Mark Zimmermann" userId="27fa454f-97d9-46ec-9fb3-fd9c22b9a524" providerId="ADAL" clId="{BA482FA7-018D-3B40-9CE8-C893DC99BFD2}" dt="2023-06-15T19:51:09.951" v="108" actId="20577"/>
          <ac:spMkLst>
            <pc:docMk/>
            <pc:sldMk cId="3442151451" sldId="395"/>
            <ac:spMk id="2" creationId="{F1E44DBE-D7E4-7647-8BE3-D504C267AC09}"/>
          </ac:spMkLst>
        </pc:spChg>
      </pc:sld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09"/>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10"/>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12"/>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13"/>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1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1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1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20"/>
          </pc:sldLayoutMkLst>
        </pc:sldLayoutChg>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7/12/23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7/12/23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7</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201999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3959989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8</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9</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1876507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211124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81506"/>
            <a:ext cx="8366234" cy="1938992"/>
          </a:xfrm>
          <a:prstGeom prst="rect">
            <a:avLst/>
          </a:prstGeom>
        </p:spPr>
        <p:txBody>
          <a:bodyPr wrap="square">
            <a:spAutoFit/>
          </a:bodyPr>
          <a:lstStyle/>
          <a:p>
            <a:pPr algn="ctr"/>
            <a:r>
              <a:rPr lang="en-US" sz="2400" dirty="0">
                <a:effectLst/>
              </a:rPr>
              <a:t>Through many dangers, toils, and snares</a:t>
            </a:r>
            <a:br>
              <a:rPr lang="en-US" sz="2400" dirty="0">
                <a:effectLst/>
              </a:rPr>
            </a:br>
            <a:r>
              <a:rPr lang="en-US" sz="2400" dirty="0">
                <a:effectLst/>
              </a:rPr>
              <a:t>I have already come:</a:t>
            </a:r>
            <a:br>
              <a:rPr lang="en-US" sz="2400" dirty="0">
                <a:effectLst/>
              </a:rPr>
            </a:br>
            <a:r>
              <a:rPr lang="en-US" sz="2400" dirty="0">
                <a:effectLst/>
              </a:rPr>
              <a:t>’Tis grace has brought me safe thus far,</a:t>
            </a:r>
            <a:br>
              <a:rPr lang="en-US" sz="2400" dirty="0">
                <a:effectLst/>
              </a:rPr>
            </a:br>
            <a:r>
              <a:rPr lang="en-US" sz="2400" dirty="0">
                <a:effectLst/>
              </a:rPr>
              <a:t>And grace will lead me home.</a:t>
            </a:r>
          </a:p>
          <a:p>
            <a:pPr algn="ctr"/>
            <a:endParaRPr lang="en-US" sz="2400" dirty="0">
              <a:effectLst/>
            </a:endParaRPr>
          </a:p>
        </p:txBody>
      </p:sp>
    </p:spTree>
    <p:extLst>
      <p:ext uri="{BB962C8B-B14F-4D97-AF65-F5344CB8AC3E}">
        <p14:creationId xmlns:p14="http://schemas.microsoft.com/office/powerpoint/2010/main" val="838896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98434"/>
            <a:ext cx="8366234" cy="1938992"/>
          </a:xfrm>
          <a:prstGeom prst="rect">
            <a:avLst/>
          </a:prstGeom>
        </p:spPr>
        <p:txBody>
          <a:bodyPr wrap="square">
            <a:spAutoFit/>
          </a:bodyPr>
          <a:lstStyle/>
          <a:p>
            <a:pPr algn="ctr"/>
            <a:r>
              <a:rPr lang="en-US" sz="2400" dirty="0">
                <a:effectLst/>
              </a:rPr>
              <a:t>The Lord has promised good to me,</a:t>
            </a:r>
            <a:br>
              <a:rPr lang="en-US" sz="2400" dirty="0">
                <a:effectLst/>
              </a:rPr>
            </a:br>
            <a:r>
              <a:rPr lang="en-US" sz="2400" dirty="0">
                <a:effectLst/>
              </a:rPr>
              <a:t>His Word my hope secures;</a:t>
            </a:r>
            <a:br>
              <a:rPr lang="en-US" sz="2400" dirty="0">
                <a:effectLst/>
              </a:rPr>
            </a:br>
            <a:r>
              <a:rPr lang="en-US" sz="2400" dirty="0">
                <a:effectLst/>
              </a:rPr>
              <a:t>He will my shield and portion be</a:t>
            </a:r>
            <a:br>
              <a:rPr lang="en-US" sz="2400" dirty="0">
                <a:effectLst/>
              </a:rPr>
            </a:br>
            <a:r>
              <a:rPr lang="en-US" sz="2400" dirty="0">
                <a:effectLst/>
              </a:rPr>
              <a:t>As long as life endures.</a:t>
            </a:r>
          </a:p>
          <a:p>
            <a:pPr algn="ctr"/>
            <a:endParaRPr lang="en-US" sz="2400" dirty="0">
              <a:effectLst/>
            </a:endParaRPr>
          </a:p>
        </p:txBody>
      </p:sp>
    </p:spTree>
    <p:extLst>
      <p:ext uri="{BB962C8B-B14F-4D97-AF65-F5344CB8AC3E}">
        <p14:creationId xmlns:p14="http://schemas.microsoft.com/office/powerpoint/2010/main" val="1333426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98434"/>
            <a:ext cx="8366234" cy="1938992"/>
          </a:xfrm>
          <a:prstGeom prst="rect">
            <a:avLst/>
          </a:prstGeom>
        </p:spPr>
        <p:txBody>
          <a:bodyPr wrap="square">
            <a:spAutoFit/>
          </a:bodyPr>
          <a:lstStyle/>
          <a:p>
            <a:pPr algn="ctr"/>
            <a:r>
              <a:rPr lang="en-US" sz="2400" dirty="0">
                <a:effectLst/>
              </a:rPr>
              <a:t>Yes, when this flesh and heart shall fail,</a:t>
            </a:r>
            <a:br>
              <a:rPr lang="en-US" sz="2400" dirty="0">
                <a:effectLst/>
              </a:rPr>
            </a:br>
            <a:r>
              <a:rPr lang="en-US" sz="2400" dirty="0">
                <a:effectLst/>
              </a:rPr>
              <a:t>And mortal life shall cease,</a:t>
            </a:r>
            <a:br>
              <a:rPr lang="en-US" sz="2400" dirty="0">
                <a:effectLst/>
              </a:rPr>
            </a:br>
            <a:r>
              <a:rPr lang="en-US" sz="2400" dirty="0">
                <a:effectLst/>
              </a:rPr>
              <a:t>I shall possess, within the veil,</a:t>
            </a:r>
            <a:br>
              <a:rPr lang="en-US" sz="2400" dirty="0">
                <a:effectLst/>
              </a:rPr>
            </a:br>
            <a:r>
              <a:rPr lang="en-US" sz="2400" dirty="0">
                <a:effectLst/>
              </a:rPr>
              <a:t>A life of joy and peace.</a:t>
            </a:r>
          </a:p>
          <a:p>
            <a:pPr algn="ctr"/>
            <a:endParaRPr lang="en-US" sz="2400" dirty="0">
              <a:effectLst/>
            </a:endParaRPr>
          </a:p>
        </p:txBody>
      </p:sp>
    </p:spTree>
    <p:extLst>
      <p:ext uri="{BB962C8B-B14F-4D97-AF65-F5344CB8AC3E}">
        <p14:creationId xmlns:p14="http://schemas.microsoft.com/office/powerpoint/2010/main" val="2250340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Prayer of the Day</a:t>
            </a:r>
          </a:p>
        </p:txBody>
      </p:sp>
    </p:spTree>
    <p:extLst>
      <p:ext uri="{BB962C8B-B14F-4D97-AF65-F5344CB8AC3E}">
        <p14:creationId xmlns:p14="http://schemas.microsoft.com/office/powerpoint/2010/main" val="681256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94226"/>
            <a:ext cx="8366234" cy="1569660"/>
          </a:xfrm>
          <a:prstGeom prst="rect">
            <a:avLst/>
          </a:prstGeom>
        </p:spPr>
        <p:txBody>
          <a:bodyPr wrap="square">
            <a:spAutoFit/>
          </a:bodyPr>
          <a:lstStyle/>
          <a:p>
            <a:pPr algn="ctr"/>
            <a:r>
              <a:rPr lang="en-US" sz="2400" dirty="0">
                <a:effectLst/>
              </a:rPr>
              <a:t>God loved the world so that he gave</a:t>
            </a:r>
            <a:br>
              <a:rPr lang="en-US" sz="2400" dirty="0">
                <a:effectLst/>
              </a:rPr>
            </a:br>
            <a:r>
              <a:rPr lang="en-US" sz="2400" dirty="0">
                <a:effectLst/>
              </a:rPr>
              <a:t>His only Son the lost to save</a:t>
            </a:r>
            <a:br>
              <a:rPr lang="en-US" sz="2400" dirty="0">
                <a:effectLst/>
              </a:rPr>
            </a:br>
            <a:r>
              <a:rPr lang="en-US" sz="2400" dirty="0">
                <a:effectLst/>
              </a:rPr>
              <a:t>That all who would in him believe</a:t>
            </a:r>
            <a:br>
              <a:rPr lang="en-US" sz="2400" dirty="0">
                <a:effectLst/>
              </a:rPr>
            </a:br>
            <a:r>
              <a:rPr lang="en-US" sz="2400" dirty="0">
                <a:effectLst/>
              </a:rPr>
              <a:t>Should everlasting life receive.</a:t>
            </a:r>
          </a:p>
        </p:txBody>
      </p:sp>
    </p:spTree>
    <p:extLst>
      <p:ext uri="{BB962C8B-B14F-4D97-AF65-F5344CB8AC3E}">
        <p14:creationId xmlns:p14="http://schemas.microsoft.com/office/powerpoint/2010/main" val="395380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94226"/>
            <a:ext cx="8366234" cy="1569660"/>
          </a:xfrm>
          <a:prstGeom prst="rect">
            <a:avLst/>
          </a:prstGeom>
        </p:spPr>
        <p:txBody>
          <a:bodyPr wrap="square">
            <a:spAutoFit/>
          </a:bodyPr>
          <a:lstStyle/>
          <a:p>
            <a:pPr algn="ctr"/>
            <a:r>
              <a:rPr lang="en-US" sz="2400" dirty="0">
                <a:effectLst/>
              </a:rPr>
              <a:t>Christ is the solid rock of faith,</a:t>
            </a:r>
            <a:br>
              <a:rPr lang="en-US" sz="2400" dirty="0">
                <a:effectLst/>
              </a:rPr>
            </a:br>
            <a:r>
              <a:rPr lang="en-US" sz="2400" dirty="0">
                <a:effectLst/>
              </a:rPr>
              <a:t>Who was made flesh and suffered death.</a:t>
            </a:r>
            <a:br>
              <a:rPr lang="en-US" sz="2400" dirty="0">
                <a:effectLst/>
              </a:rPr>
            </a:br>
            <a:r>
              <a:rPr lang="en-US" sz="2400" dirty="0">
                <a:effectLst/>
              </a:rPr>
              <a:t>All who confide in him alone</a:t>
            </a:r>
            <a:br>
              <a:rPr lang="en-US" sz="2400" dirty="0">
                <a:effectLst/>
              </a:rPr>
            </a:br>
            <a:r>
              <a:rPr lang="en-US" sz="2400" dirty="0">
                <a:effectLst/>
              </a:rPr>
              <a:t>Are built on this chief cornerstone.</a:t>
            </a:r>
          </a:p>
        </p:txBody>
      </p:sp>
    </p:spTree>
    <p:extLst>
      <p:ext uri="{BB962C8B-B14F-4D97-AF65-F5344CB8AC3E}">
        <p14:creationId xmlns:p14="http://schemas.microsoft.com/office/powerpoint/2010/main" val="4047439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Children’s Sermon</a:t>
            </a:r>
          </a:p>
        </p:txBody>
      </p:sp>
    </p:spTree>
    <p:extLst>
      <p:ext uri="{BB962C8B-B14F-4D97-AF65-F5344CB8AC3E}">
        <p14:creationId xmlns:p14="http://schemas.microsoft.com/office/powerpoint/2010/main" val="4129506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7498"/>
            <a:ext cx="8366234" cy="1569660"/>
          </a:xfrm>
          <a:prstGeom prst="rect">
            <a:avLst/>
          </a:prstGeom>
        </p:spPr>
        <p:txBody>
          <a:bodyPr wrap="square">
            <a:spAutoFit/>
          </a:bodyPr>
          <a:lstStyle/>
          <a:p>
            <a:pPr algn="ctr"/>
            <a:r>
              <a:rPr lang="en-US" sz="2400" dirty="0">
                <a:effectLst/>
              </a:rPr>
              <a:t>God would not have the sinner die;</a:t>
            </a:r>
            <a:br>
              <a:rPr lang="en-US" sz="2400" dirty="0">
                <a:effectLst/>
              </a:rPr>
            </a:br>
            <a:r>
              <a:rPr lang="en-US" sz="2400" dirty="0">
                <a:effectLst/>
              </a:rPr>
              <a:t>His Son with saving grace is nigh.</a:t>
            </a:r>
            <a:br>
              <a:rPr lang="en-US" sz="2400" dirty="0">
                <a:effectLst/>
              </a:rPr>
            </a:br>
            <a:r>
              <a:rPr lang="en-US" sz="2400" dirty="0">
                <a:effectLst/>
              </a:rPr>
              <a:t>His Spirit in the Word declares</a:t>
            </a:r>
            <a:br>
              <a:rPr lang="en-US" sz="2400" dirty="0">
                <a:effectLst/>
              </a:rPr>
            </a:br>
            <a:r>
              <a:rPr lang="en-US" sz="2400" dirty="0">
                <a:effectLst/>
              </a:rPr>
              <a:t>That we in Christ are heaven’s heirs.</a:t>
            </a:r>
          </a:p>
        </p:txBody>
      </p:sp>
    </p:spTree>
    <p:extLst>
      <p:ext uri="{BB962C8B-B14F-4D97-AF65-F5344CB8AC3E}">
        <p14:creationId xmlns:p14="http://schemas.microsoft.com/office/powerpoint/2010/main" val="1611489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7498"/>
            <a:ext cx="8366234" cy="1569660"/>
          </a:xfrm>
          <a:prstGeom prst="rect">
            <a:avLst/>
          </a:prstGeom>
        </p:spPr>
        <p:txBody>
          <a:bodyPr wrap="square">
            <a:spAutoFit/>
          </a:bodyPr>
          <a:lstStyle/>
          <a:p>
            <a:pPr algn="ctr"/>
            <a:r>
              <a:rPr lang="en-US" sz="2400" dirty="0">
                <a:effectLst/>
              </a:rPr>
              <a:t>Be of good cheer, for God’s own Son</a:t>
            </a:r>
            <a:br>
              <a:rPr lang="en-US" sz="2400" dirty="0">
                <a:effectLst/>
              </a:rPr>
            </a:br>
            <a:r>
              <a:rPr lang="en-US" sz="2400" dirty="0">
                <a:effectLst/>
              </a:rPr>
              <a:t>Forgives the sins that you have done.</a:t>
            </a:r>
            <a:br>
              <a:rPr lang="en-US" sz="2400" dirty="0">
                <a:effectLst/>
              </a:rPr>
            </a:br>
            <a:r>
              <a:rPr lang="en-US" sz="2400" dirty="0">
                <a:effectLst/>
              </a:rPr>
              <a:t>You’re justified by Jesus’ blood;</a:t>
            </a:r>
            <a:br>
              <a:rPr lang="en-US" sz="2400" dirty="0">
                <a:effectLst/>
              </a:rPr>
            </a:br>
            <a:r>
              <a:rPr lang="en-US" sz="2400" dirty="0">
                <a:effectLst/>
              </a:rPr>
              <a:t>Baptized, you are a child of God.</a:t>
            </a:r>
          </a:p>
        </p:txBody>
      </p:sp>
    </p:spTree>
    <p:extLst>
      <p:ext uri="{BB962C8B-B14F-4D97-AF65-F5344CB8AC3E}">
        <p14:creationId xmlns:p14="http://schemas.microsoft.com/office/powerpoint/2010/main" val="3442151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Old Testament Reading … Isaiah 54:7-10</a:t>
            </a:r>
          </a:p>
        </p:txBody>
      </p:sp>
    </p:spTree>
    <p:extLst>
      <p:ext uri="{BB962C8B-B14F-4D97-AF65-F5344CB8AC3E}">
        <p14:creationId xmlns:p14="http://schemas.microsoft.com/office/powerpoint/2010/main" val="1120596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254918"/>
            <a:ext cx="9143999" cy="1200329"/>
          </a:xfrm>
          <a:prstGeom prst="rect">
            <a:avLst/>
          </a:prstGeom>
        </p:spPr>
        <p:txBody>
          <a:bodyPr wrap="square">
            <a:spAutoFit/>
          </a:bodyPr>
          <a:lstStyle/>
          <a:p>
            <a:pPr algn="ctr"/>
            <a:r>
              <a:rPr lang="en-US" sz="2400" i="1" dirty="0">
                <a:effectLst/>
              </a:rPr>
              <a:t>My steadfast love shall not depart from you, </a:t>
            </a:r>
            <a:br>
              <a:rPr lang="en-US" sz="2400" i="1" dirty="0">
                <a:effectLst/>
              </a:rPr>
            </a:br>
            <a:r>
              <a:rPr lang="en-US" sz="2400" i="1" dirty="0">
                <a:effectLst/>
              </a:rPr>
              <a:t>and my covenant of peace shall not be removed …</a:t>
            </a:r>
            <a:br>
              <a:rPr lang="en-US" sz="2400" i="1" dirty="0">
                <a:effectLst/>
              </a:rPr>
            </a:br>
            <a:r>
              <a:rPr lang="en-US" sz="2400" i="1" dirty="0">
                <a:effectLst/>
              </a:rPr>
              <a:t>Isaiah 54:10</a:t>
            </a:r>
            <a:endParaRPr lang="en-US" sz="2400" dirty="0">
              <a:effectLst/>
            </a:endParaRPr>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Epistle Reading … Galatians 4:4-7</a:t>
            </a:r>
          </a:p>
        </p:txBody>
      </p:sp>
    </p:spTree>
    <p:extLst>
      <p:ext uri="{BB962C8B-B14F-4D97-AF65-F5344CB8AC3E}">
        <p14:creationId xmlns:p14="http://schemas.microsoft.com/office/powerpoint/2010/main" val="25605124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Gospel Reading … Luke 1:46-55</a:t>
            </a:r>
          </a:p>
        </p:txBody>
      </p:sp>
    </p:spTree>
    <p:extLst>
      <p:ext uri="{BB962C8B-B14F-4D97-AF65-F5344CB8AC3E}">
        <p14:creationId xmlns:p14="http://schemas.microsoft.com/office/powerpoint/2010/main" val="3260139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46505"/>
            <a:ext cx="8366234" cy="1569660"/>
          </a:xfrm>
          <a:prstGeom prst="rect">
            <a:avLst/>
          </a:prstGeom>
        </p:spPr>
        <p:txBody>
          <a:bodyPr wrap="square">
            <a:spAutoFit/>
          </a:bodyPr>
          <a:lstStyle/>
          <a:p>
            <a:pPr algn="ctr"/>
            <a:r>
              <a:rPr lang="en-US" sz="2400" dirty="0">
                <a:effectLst/>
              </a:rPr>
              <a:t>The angel Gabriel from heaven came,</a:t>
            </a:r>
            <a:br>
              <a:rPr lang="en-US" sz="2400" dirty="0">
                <a:effectLst/>
              </a:rPr>
            </a:br>
            <a:r>
              <a:rPr lang="en-US" sz="2400" dirty="0">
                <a:effectLst/>
              </a:rPr>
              <a:t>With wings as drifted snow, with eyes as flame:</a:t>
            </a:r>
            <a:br>
              <a:rPr lang="en-US" sz="2400" dirty="0">
                <a:effectLst/>
              </a:rPr>
            </a:br>
            <a:r>
              <a:rPr lang="en-US" sz="2400" dirty="0">
                <a:effectLst/>
              </a:rPr>
              <a:t>“All hail to thee, O lowly maiden Mary,</a:t>
            </a:r>
            <a:br>
              <a:rPr lang="en-US" sz="2400" dirty="0">
                <a:effectLst/>
              </a:rPr>
            </a:br>
            <a:r>
              <a:rPr lang="en-US" sz="2400" dirty="0">
                <a:effectLst/>
              </a:rPr>
              <a:t>Most highly favored lady.” Gloria!</a:t>
            </a:r>
          </a:p>
        </p:txBody>
      </p:sp>
    </p:spTree>
    <p:extLst>
      <p:ext uri="{BB962C8B-B14F-4D97-AF65-F5344CB8AC3E}">
        <p14:creationId xmlns:p14="http://schemas.microsoft.com/office/powerpoint/2010/main" val="3805281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210971"/>
            <a:ext cx="8366234" cy="1569660"/>
          </a:xfrm>
          <a:prstGeom prst="rect">
            <a:avLst/>
          </a:prstGeom>
        </p:spPr>
        <p:txBody>
          <a:bodyPr wrap="square">
            <a:spAutoFit/>
          </a:bodyPr>
          <a:lstStyle/>
          <a:p>
            <a:pPr algn="ctr"/>
            <a:r>
              <a:rPr lang="en-US" sz="2400" dirty="0">
                <a:effectLst/>
              </a:rPr>
              <a:t>“For know a </a:t>
            </a:r>
            <a:r>
              <a:rPr lang="en-US" sz="2400" b="0" i="0" dirty="0" err="1">
                <a:solidFill>
                  <a:srgbClr val="202124"/>
                </a:solidFill>
                <a:effectLst/>
                <a:latin typeface="Google Sans"/>
              </a:rPr>
              <a:t>blessèd</a:t>
            </a:r>
            <a:r>
              <a:rPr lang="en-US" sz="2400" dirty="0">
                <a:effectLst/>
              </a:rPr>
              <a:t> mother thou shalt be,</a:t>
            </a:r>
            <a:br>
              <a:rPr lang="en-US" sz="2400" dirty="0">
                <a:effectLst/>
              </a:rPr>
            </a:br>
            <a:r>
              <a:rPr lang="en-US" sz="2400" dirty="0">
                <a:effectLst/>
              </a:rPr>
              <a:t>All generations laud and honor thee;</a:t>
            </a:r>
            <a:br>
              <a:rPr lang="en-US" sz="2400" dirty="0">
                <a:effectLst/>
              </a:rPr>
            </a:br>
            <a:r>
              <a:rPr lang="en-US" sz="2400" dirty="0">
                <a:effectLst/>
              </a:rPr>
              <a:t>Thy son shall be Emmanuel, by seers foretold,</a:t>
            </a:r>
            <a:br>
              <a:rPr lang="en-US" sz="2400" dirty="0">
                <a:effectLst/>
              </a:rPr>
            </a:br>
            <a:r>
              <a:rPr lang="en-US" sz="2400" dirty="0">
                <a:effectLst/>
              </a:rPr>
              <a:t>Most highly favored lady.” Gloria!</a:t>
            </a:r>
          </a:p>
        </p:txBody>
      </p:sp>
    </p:spTree>
    <p:extLst>
      <p:ext uri="{BB962C8B-B14F-4D97-AF65-F5344CB8AC3E}">
        <p14:creationId xmlns:p14="http://schemas.microsoft.com/office/powerpoint/2010/main" val="1848716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Sermon</a:t>
            </a:r>
          </a:p>
        </p:txBody>
      </p:sp>
    </p:spTree>
    <p:extLst>
      <p:ext uri="{BB962C8B-B14F-4D97-AF65-F5344CB8AC3E}">
        <p14:creationId xmlns:p14="http://schemas.microsoft.com/office/powerpoint/2010/main" val="370711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06933"/>
            <a:ext cx="8366234" cy="3416320"/>
          </a:xfrm>
          <a:prstGeom prst="rect">
            <a:avLst/>
          </a:prstGeom>
        </p:spPr>
        <p:txBody>
          <a:bodyPr wrap="square">
            <a:spAutoFit/>
          </a:bodyPr>
          <a:lstStyle/>
          <a:p>
            <a:pPr algn="ctr"/>
            <a:r>
              <a:rPr lang="en-US" sz="2400" dirty="0">
                <a:effectLst/>
              </a:rPr>
              <a:t>Arise, O Christian people! </a:t>
            </a:r>
            <a:br>
              <a:rPr lang="en-US" sz="2400" dirty="0">
                <a:effectLst/>
              </a:rPr>
            </a:br>
            <a:r>
              <a:rPr lang="en-US" sz="2400" dirty="0">
                <a:effectLst/>
              </a:rPr>
              <a:t>Prepare yourselves today;</a:t>
            </a:r>
            <a:br>
              <a:rPr lang="en-US" sz="2400" dirty="0">
                <a:effectLst/>
              </a:rPr>
            </a:br>
            <a:r>
              <a:rPr lang="en-US" sz="2400" dirty="0">
                <a:effectLst/>
              </a:rPr>
              <a:t>Prepare to greet the Savior, </a:t>
            </a:r>
            <a:br>
              <a:rPr lang="en-US" sz="2400" dirty="0">
                <a:effectLst/>
              </a:rPr>
            </a:br>
            <a:r>
              <a:rPr lang="en-US" sz="2400" dirty="0">
                <a:effectLst/>
              </a:rPr>
              <a:t>Who takes your sins away.</a:t>
            </a:r>
            <a:br>
              <a:rPr lang="en-US" sz="2400" dirty="0">
                <a:effectLst/>
              </a:rPr>
            </a:br>
            <a:r>
              <a:rPr lang="en-US" sz="2400" dirty="0">
                <a:effectLst/>
              </a:rPr>
              <a:t>To us by grace alone</a:t>
            </a:r>
            <a:br>
              <a:rPr lang="en-US" sz="2400" dirty="0">
                <a:effectLst/>
              </a:rPr>
            </a:br>
            <a:r>
              <a:rPr lang="en-US" sz="2400" dirty="0">
                <a:effectLst/>
              </a:rPr>
              <a:t>The truth and light were given;</a:t>
            </a:r>
            <a:br>
              <a:rPr lang="en-US" sz="2400" dirty="0">
                <a:effectLst/>
              </a:rPr>
            </a:br>
            <a:r>
              <a:rPr lang="en-US" sz="2400" dirty="0">
                <a:effectLst/>
              </a:rPr>
              <a:t>The promised Lord from heaven</a:t>
            </a:r>
            <a:br>
              <a:rPr lang="en-US" sz="2400" dirty="0">
                <a:effectLst/>
              </a:rPr>
            </a:br>
            <a:r>
              <a:rPr lang="en-US" sz="2400" dirty="0">
                <a:effectLst/>
              </a:rPr>
              <a:t>To all the world is shown.</a:t>
            </a:r>
          </a:p>
          <a:p>
            <a:pPr algn="ctr"/>
            <a:endParaRPr lang="en-US" sz="2400" dirty="0">
              <a:effectLst/>
            </a:endParaRPr>
          </a:p>
        </p:txBody>
      </p:sp>
    </p:spTree>
    <p:extLst>
      <p:ext uri="{BB962C8B-B14F-4D97-AF65-F5344CB8AC3E}">
        <p14:creationId xmlns:p14="http://schemas.microsoft.com/office/powerpoint/2010/main" val="4290559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5194"/>
            <a:ext cx="8366234" cy="6001643"/>
          </a:xfrm>
          <a:prstGeom prst="rect">
            <a:avLst/>
          </a:prstGeom>
        </p:spPr>
        <p:txBody>
          <a:bodyPr wrap="square">
            <a:spAutoFit/>
          </a:bodyPr>
          <a:lstStyle/>
          <a:p>
            <a:pPr algn="ctr"/>
            <a:r>
              <a:rPr lang="en-US" sz="2400" dirty="0">
                <a:effectLst/>
                <a:latin typeface="Minion Pro" panose="02040503050201020203" pitchFamily="18" charset="0"/>
              </a:rPr>
              <a:t>Apostles’ Creed</a:t>
            </a:r>
          </a:p>
          <a:p>
            <a:r>
              <a:rPr lang="en-US" sz="2400" b="1" dirty="0">
                <a:effectLst/>
                <a:latin typeface="Minion Pro" panose="02040503050201020203" pitchFamily="18" charset="0"/>
              </a:rPr>
              <a:t>C	I believe in God, the Father Almighty, maker of heaven and earth.</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effectLst/>
              <a:latin typeface="Minion Pro" panose="02040503050201020203" pitchFamily="18" charset="0"/>
            </a:endParaRPr>
          </a:p>
          <a:p>
            <a:pPr algn="ctr"/>
            <a:endParaRPr lang="en-US" sz="2400" dirty="0">
              <a:effectLst/>
            </a:endParaRPr>
          </a:p>
        </p:txBody>
      </p:sp>
    </p:spTree>
    <p:extLst>
      <p:ext uri="{BB962C8B-B14F-4D97-AF65-F5344CB8AC3E}">
        <p14:creationId xmlns:p14="http://schemas.microsoft.com/office/powerpoint/2010/main" val="256693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Offering</a:t>
            </a:r>
          </a:p>
        </p:txBody>
      </p:sp>
    </p:spTree>
    <p:extLst>
      <p:ext uri="{BB962C8B-B14F-4D97-AF65-F5344CB8AC3E}">
        <p14:creationId xmlns:p14="http://schemas.microsoft.com/office/powerpoint/2010/main" val="1392842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309531"/>
            <a:ext cx="8366234" cy="1938992"/>
          </a:xfrm>
          <a:prstGeom prst="rect">
            <a:avLst/>
          </a:prstGeom>
        </p:spPr>
        <p:txBody>
          <a:bodyPr wrap="square">
            <a:spAutoFit/>
          </a:bodyPr>
          <a:lstStyle/>
          <a:p>
            <a:pPr algn="ctr"/>
            <a:r>
              <a:rPr lang="en-US" sz="2400" dirty="0">
                <a:effectLst/>
              </a:rPr>
              <a:t>Prayers</a:t>
            </a:r>
          </a:p>
          <a:p>
            <a:pPr algn="ctr"/>
            <a:r>
              <a:rPr lang="en-US" sz="2400" i="1" dirty="0">
                <a:effectLst/>
              </a:rPr>
              <a:t>Each petition concludes with the following response:</a:t>
            </a:r>
            <a:endParaRPr lang="en-US" sz="2400" dirty="0">
              <a:effectLst/>
            </a:endParaRPr>
          </a:p>
          <a:p>
            <a:r>
              <a:rPr lang="en-US" sz="2400" dirty="0">
                <a:effectLst/>
              </a:rPr>
              <a:t>P	Our God and Savior,</a:t>
            </a:r>
          </a:p>
          <a:p>
            <a:r>
              <a:rPr lang="en-US" sz="2400" b="1" dirty="0">
                <a:effectLst/>
              </a:rPr>
              <a:t>C	Your steadfast love endures forever.</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29835736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803294"/>
            <a:ext cx="8366234" cy="830997"/>
          </a:xfrm>
          <a:prstGeom prst="rect">
            <a:avLst/>
          </a:prstGeom>
        </p:spPr>
        <p:txBody>
          <a:bodyPr wrap="square">
            <a:spAutoFit/>
          </a:bodyPr>
          <a:lstStyle/>
          <a:p>
            <a:pPr algn="ctr"/>
            <a:r>
              <a:rPr lang="en-US" sz="2400" dirty="0">
                <a:effectLst/>
              </a:rPr>
              <a:t>Lord’s Prayer</a:t>
            </a:r>
          </a:p>
          <a:p>
            <a:pPr algn="ctr"/>
            <a:endParaRPr lang="en-US" sz="2400" dirty="0">
              <a:effectLst/>
            </a:endParaRPr>
          </a:p>
        </p:txBody>
      </p:sp>
    </p:spTree>
    <p:extLst>
      <p:ext uri="{BB962C8B-B14F-4D97-AF65-F5344CB8AC3E}">
        <p14:creationId xmlns:p14="http://schemas.microsoft.com/office/powerpoint/2010/main" val="1372038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288150"/>
            <a:ext cx="9143999" cy="3046988"/>
          </a:xfrm>
          <a:prstGeom prst="rect">
            <a:avLst/>
          </a:prstGeom>
        </p:spPr>
        <p:txBody>
          <a:bodyPr wrap="square">
            <a:spAutoFit/>
          </a:bodyPr>
          <a:lstStyle/>
          <a:p>
            <a:pPr algn="ctr"/>
            <a:r>
              <a:rPr lang="en-US" sz="2400" dirty="0">
                <a:effectLst/>
              </a:rPr>
              <a:t>O Lord, how shall I meet you,</a:t>
            </a:r>
            <a:br>
              <a:rPr lang="en-US" sz="2400" dirty="0">
                <a:effectLst/>
              </a:rPr>
            </a:br>
            <a:r>
              <a:rPr lang="en-US" sz="2400" dirty="0">
                <a:effectLst/>
              </a:rPr>
              <a:t>How welcome you aright?</a:t>
            </a:r>
            <a:br>
              <a:rPr lang="en-US" sz="2400" dirty="0">
                <a:effectLst/>
              </a:rPr>
            </a:br>
            <a:r>
              <a:rPr lang="en-US" sz="2400" dirty="0">
                <a:effectLst/>
              </a:rPr>
              <a:t>Your people long to greet you,</a:t>
            </a:r>
            <a:br>
              <a:rPr lang="en-US" sz="2400" dirty="0">
                <a:effectLst/>
              </a:rPr>
            </a:br>
            <a:r>
              <a:rPr lang="en-US" sz="2400" dirty="0">
                <a:effectLst/>
              </a:rPr>
              <a:t>My hope, my heart’s delight!</a:t>
            </a:r>
            <a:br>
              <a:rPr lang="en-US" sz="2400" dirty="0">
                <a:effectLst/>
              </a:rPr>
            </a:br>
            <a:r>
              <a:rPr lang="en-US" sz="2400" dirty="0">
                <a:effectLst/>
              </a:rPr>
              <a:t>O kindle, Lord most holy,</a:t>
            </a:r>
            <a:br>
              <a:rPr lang="en-US" sz="2400" dirty="0">
                <a:effectLst/>
              </a:rPr>
            </a:br>
            <a:r>
              <a:rPr lang="en-US" sz="2400" dirty="0">
                <a:effectLst/>
              </a:rPr>
              <a:t>Your lamp within my breast</a:t>
            </a:r>
            <a:br>
              <a:rPr lang="en-US" sz="2400" dirty="0">
                <a:effectLst/>
              </a:rPr>
            </a:br>
            <a:r>
              <a:rPr lang="en-US" sz="2400" dirty="0">
                <a:effectLst/>
              </a:rPr>
              <a:t>To do in spirit lowly</a:t>
            </a:r>
            <a:br>
              <a:rPr lang="en-US" sz="2400" dirty="0">
                <a:effectLst/>
              </a:rPr>
            </a:br>
            <a:r>
              <a:rPr lang="en-US" sz="2400" dirty="0">
                <a:effectLst/>
              </a:rPr>
              <a:t>All that may please you best.</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77403"/>
            <a:ext cx="8366234" cy="3416320"/>
          </a:xfrm>
          <a:prstGeom prst="rect">
            <a:avLst/>
          </a:prstGeom>
        </p:spPr>
        <p:txBody>
          <a:bodyPr wrap="square">
            <a:spAutoFit/>
          </a:bodyPr>
          <a:lstStyle/>
          <a:p>
            <a:pPr algn="ctr"/>
            <a:r>
              <a:rPr lang="en-US" sz="2400" dirty="0">
                <a:effectLst/>
              </a:rPr>
              <a:t>Benediction (Galatians 4:4-5; 2 Corinthians 13:14)</a:t>
            </a:r>
          </a:p>
          <a:p>
            <a:r>
              <a:rPr lang="en-US" sz="2400" dirty="0">
                <a:effectLst/>
              </a:rPr>
              <a:t>P	When the fullness of time had come, God sent forth his Son, born of woman, born under the law,</a:t>
            </a:r>
          </a:p>
          <a:p>
            <a:r>
              <a:rPr lang="en-US" sz="2400" b="1" dirty="0">
                <a:effectLst/>
              </a:rPr>
              <a:t>C	To redeem those who were under the law, so that we might receive adoption as sons. </a:t>
            </a:r>
            <a:endParaRPr lang="en-US" sz="2400" dirty="0">
              <a:effectLst/>
            </a:endParaRPr>
          </a:p>
          <a:p>
            <a:r>
              <a:rPr lang="en-US" sz="2400" dirty="0">
                <a:effectLst/>
              </a:rPr>
              <a:t>P	The grace of the Lord Jesus Christ and the love of God and the fellowship of the Holy Spirit be with you all.</a:t>
            </a:r>
          </a:p>
          <a:p>
            <a:r>
              <a:rPr lang="en-US" sz="2400" b="1" dirty="0">
                <a:effectLst/>
              </a:rPr>
              <a:t>C	Amen.</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3993688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638432"/>
            <a:ext cx="8366234" cy="3416320"/>
          </a:xfrm>
          <a:prstGeom prst="rect">
            <a:avLst/>
          </a:prstGeom>
        </p:spPr>
        <p:txBody>
          <a:bodyPr wrap="square">
            <a:spAutoFit/>
          </a:bodyPr>
          <a:lstStyle/>
          <a:p>
            <a:pPr algn="ctr"/>
            <a:r>
              <a:rPr lang="en-US" sz="2400" dirty="0">
                <a:effectLst/>
              </a:rPr>
              <a:t>Gentle Mary laid her child</a:t>
            </a:r>
            <a:br>
              <a:rPr lang="en-US" sz="2400" dirty="0">
                <a:effectLst/>
              </a:rPr>
            </a:br>
            <a:r>
              <a:rPr lang="en-US" sz="2400" dirty="0">
                <a:effectLst/>
              </a:rPr>
              <a:t>Lowly in a manger,</a:t>
            </a:r>
            <a:br>
              <a:rPr lang="en-US" sz="2400" dirty="0">
                <a:effectLst/>
              </a:rPr>
            </a:br>
            <a:r>
              <a:rPr lang="en-US" sz="2400" dirty="0">
                <a:effectLst/>
              </a:rPr>
              <a:t>There he lay, the Undefiled,</a:t>
            </a:r>
            <a:br>
              <a:rPr lang="en-US" sz="2400" dirty="0">
                <a:effectLst/>
              </a:rPr>
            </a:br>
            <a:r>
              <a:rPr lang="en-US" sz="2400" dirty="0">
                <a:effectLst/>
              </a:rPr>
              <a:t>To the world a stranger.</a:t>
            </a:r>
            <a:br>
              <a:rPr lang="en-US" sz="2400" dirty="0">
                <a:effectLst/>
              </a:rPr>
            </a:br>
            <a:r>
              <a:rPr lang="en-US" sz="2400" dirty="0">
                <a:effectLst/>
              </a:rPr>
              <a:t>Such a babe in such a place,</a:t>
            </a:r>
            <a:br>
              <a:rPr lang="en-US" sz="2400" dirty="0">
                <a:effectLst/>
              </a:rPr>
            </a:br>
            <a:r>
              <a:rPr lang="en-US" sz="2400" dirty="0">
                <a:effectLst/>
              </a:rPr>
              <a:t>Can he be the Savior?</a:t>
            </a:r>
            <a:br>
              <a:rPr lang="en-US" sz="2400" dirty="0">
                <a:effectLst/>
              </a:rPr>
            </a:br>
            <a:r>
              <a:rPr lang="en-US" sz="2400" dirty="0">
                <a:effectLst/>
              </a:rPr>
              <a:t>Ask the saved of all the race</a:t>
            </a:r>
            <a:br>
              <a:rPr lang="en-US" sz="2400" dirty="0">
                <a:effectLst/>
              </a:rPr>
            </a:br>
            <a:r>
              <a:rPr lang="en-US" sz="2400" dirty="0">
                <a:effectLst/>
              </a:rPr>
              <a:t>Who have found his favor.</a:t>
            </a:r>
          </a:p>
          <a:p>
            <a:pPr algn="ctr"/>
            <a:endParaRPr lang="en-US" sz="2400" dirty="0">
              <a:effectLst/>
            </a:endParaRPr>
          </a:p>
        </p:txBody>
      </p:sp>
    </p:spTree>
    <p:extLst>
      <p:ext uri="{BB962C8B-B14F-4D97-AF65-F5344CB8AC3E}">
        <p14:creationId xmlns:p14="http://schemas.microsoft.com/office/powerpoint/2010/main" val="17786293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622054"/>
            <a:ext cx="8366234" cy="3416320"/>
          </a:xfrm>
          <a:prstGeom prst="rect">
            <a:avLst/>
          </a:prstGeom>
        </p:spPr>
        <p:txBody>
          <a:bodyPr wrap="square">
            <a:spAutoFit/>
          </a:bodyPr>
          <a:lstStyle/>
          <a:p>
            <a:pPr algn="ctr"/>
            <a:r>
              <a:rPr lang="en-US" sz="2400" dirty="0">
                <a:effectLst/>
              </a:rPr>
              <a:t>Angels sang about his birth,</a:t>
            </a:r>
            <a:br>
              <a:rPr lang="en-US" sz="2400" dirty="0">
                <a:effectLst/>
              </a:rPr>
            </a:br>
            <a:r>
              <a:rPr lang="en-US" sz="2400" dirty="0">
                <a:effectLst/>
              </a:rPr>
              <a:t>Wise men sought and found him;</a:t>
            </a:r>
            <a:br>
              <a:rPr lang="en-US" sz="2400" dirty="0">
                <a:effectLst/>
              </a:rPr>
            </a:br>
            <a:r>
              <a:rPr lang="en-US" sz="2400" dirty="0" err="1">
                <a:effectLst/>
              </a:rPr>
              <a:t>Heavn’s</a:t>
            </a:r>
            <a:r>
              <a:rPr lang="en-US" sz="2400" dirty="0">
                <a:effectLst/>
              </a:rPr>
              <a:t> star shone brightly forth</a:t>
            </a:r>
            <a:br>
              <a:rPr lang="en-US" sz="2400" dirty="0">
                <a:effectLst/>
              </a:rPr>
            </a:br>
            <a:r>
              <a:rPr lang="en-US" sz="2400" dirty="0">
                <a:effectLst/>
              </a:rPr>
              <a:t>Glory all around him.</a:t>
            </a:r>
            <a:br>
              <a:rPr lang="en-US" sz="2400" dirty="0">
                <a:effectLst/>
              </a:rPr>
            </a:br>
            <a:r>
              <a:rPr lang="en-US" sz="2400" dirty="0">
                <a:effectLst/>
              </a:rPr>
              <a:t>Shepherds saw the wondrous sight,</a:t>
            </a:r>
            <a:br>
              <a:rPr lang="en-US" sz="2400" dirty="0">
                <a:effectLst/>
              </a:rPr>
            </a:br>
            <a:r>
              <a:rPr lang="en-US" sz="2400" dirty="0">
                <a:effectLst/>
              </a:rPr>
              <a:t>Heard the angels singing;</a:t>
            </a:r>
            <a:br>
              <a:rPr lang="en-US" sz="2400" dirty="0">
                <a:effectLst/>
              </a:rPr>
            </a:br>
            <a:r>
              <a:rPr lang="en-US" sz="2400" dirty="0">
                <a:effectLst/>
              </a:rPr>
              <a:t>All the plains were lit that night,</a:t>
            </a:r>
            <a:br>
              <a:rPr lang="en-US" sz="2400" dirty="0">
                <a:effectLst/>
              </a:rPr>
            </a:br>
            <a:r>
              <a:rPr lang="en-US" sz="2400" dirty="0">
                <a:effectLst/>
              </a:rPr>
              <a:t>All the hills were ringing.</a:t>
            </a:r>
          </a:p>
          <a:p>
            <a:pPr algn="ctr"/>
            <a:endParaRPr lang="en-US" sz="2400" dirty="0">
              <a:effectLst/>
            </a:endParaRPr>
          </a:p>
        </p:txBody>
      </p:sp>
    </p:spTree>
    <p:extLst>
      <p:ext uri="{BB962C8B-B14F-4D97-AF65-F5344CB8AC3E}">
        <p14:creationId xmlns:p14="http://schemas.microsoft.com/office/powerpoint/2010/main" val="39000955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961722"/>
            <a:ext cx="9849016" cy="4934556"/>
          </a:xfrm>
          <a:prstGeom prst="rect">
            <a:avLst/>
          </a:prstGeom>
        </p:spPr>
        <p:txBody>
          <a:bodyPr wrap="square">
            <a:spAutoFit/>
          </a:bodyPr>
          <a:lstStyle/>
          <a:p>
            <a:pPr algn="ctr"/>
            <a:r>
              <a:rPr lang="en-US" sz="2400" dirty="0">
                <a:effectLst/>
              </a:rPr>
              <a:t>Gentle Mary laid her child</a:t>
            </a:r>
            <a:br>
              <a:rPr lang="en-US" sz="2400" dirty="0">
                <a:effectLst/>
              </a:rPr>
            </a:br>
            <a:r>
              <a:rPr lang="en-US" sz="2400" dirty="0">
                <a:effectLst/>
              </a:rPr>
              <a:t>Lowly in a manger;</a:t>
            </a:r>
            <a:br>
              <a:rPr lang="en-US" sz="2400" dirty="0">
                <a:effectLst/>
              </a:rPr>
            </a:br>
            <a:r>
              <a:rPr lang="en-US" sz="2400" dirty="0">
                <a:effectLst/>
              </a:rPr>
              <a:t>He is still the Undefiled</a:t>
            </a:r>
            <a:br>
              <a:rPr lang="en-US" sz="2400" dirty="0">
                <a:effectLst/>
              </a:rPr>
            </a:br>
            <a:r>
              <a:rPr lang="en-US" sz="2400" dirty="0">
                <a:effectLst/>
              </a:rPr>
              <a:t>But no more a stranger.</a:t>
            </a:r>
            <a:br>
              <a:rPr lang="en-US" sz="2400" dirty="0">
                <a:effectLst/>
              </a:rPr>
            </a:br>
            <a:r>
              <a:rPr lang="en-US" sz="2400" dirty="0">
                <a:effectLst/>
              </a:rPr>
              <a:t>Son of God of humble birth.</a:t>
            </a:r>
            <a:br>
              <a:rPr lang="en-US" sz="2400" dirty="0">
                <a:effectLst/>
              </a:rPr>
            </a:br>
            <a:r>
              <a:rPr lang="en-US" sz="2400" dirty="0">
                <a:effectLst/>
              </a:rPr>
              <a:t>Beautiful the story;</a:t>
            </a:r>
            <a:br>
              <a:rPr lang="en-US" sz="2400" dirty="0">
                <a:effectLst/>
              </a:rPr>
            </a:br>
            <a:r>
              <a:rPr lang="en-US" sz="2400" dirty="0">
                <a:effectLst/>
              </a:rPr>
              <a:t>Praise his name in all the earth;</a:t>
            </a:r>
            <a:br>
              <a:rPr lang="en-US" sz="2400" dirty="0">
                <a:effectLst/>
              </a:rPr>
            </a:br>
            <a:r>
              <a:rPr lang="en-US" sz="2400" dirty="0">
                <a:effectLst/>
              </a:rPr>
              <a:t>Hail the King of glory!</a:t>
            </a:r>
          </a:p>
          <a:p>
            <a:pPr algn="ctr"/>
            <a:endParaRPr lang="en-US" sz="2400" dirty="0"/>
          </a:p>
          <a:p>
            <a:pPr algn="ctr"/>
            <a:endParaRPr lang="en-US" sz="2400" dirty="0"/>
          </a:p>
          <a:p>
            <a:pPr algn="ctr"/>
            <a:endParaRPr lang="en-US" sz="2400" dirty="0"/>
          </a:p>
          <a:p>
            <a:pPr algn="ctr"/>
            <a:endParaRPr lang="en-US" sz="2400" dirty="0"/>
          </a:p>
          <a:p>
            <a:pPr algn="ctr"/>
            <a:r>
              <a:rPr lang="en-US" sz="1333" dirty="0"/>
              <a:t>By Michael Hoy. © 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314812"/>
            <a:ext cx="9143999" cy="3046988"/>
          </a:xfrm>
          <a:prstGeom prst="rect">
            <a:avLst/>
          </a:prstGeom>
        </p:spPr>
        <p:txBody>
          <a:bodyPr wrap="square">
            <a:spAutoFit/>
          </a:bodyPr>
          <a:lstStyle/>
          <a:p>
            <a:pPr algn="ctr"/>
            <a:r>
              <a:rPr lang="en-US" sz="2400" dirty="0">
                <a:effectLst/>
              </a:rPr>
              <a:t>Love caused your incarnation;</a:t>
            </a:r>
            <a:br>
              <a:rPr lang="en-US" sz="2400" dirty="0">
                <a:effectLst/>
              </a:rPr>
            </a:br>
            <a:r>
              <a:rPr lang="en-US" sz="2400" dirty="0">
                <a:effectLst/>
              </a:rPr>
              <a:t>Love brought you down to me.</a:t>
            </a:r>
            <a:br>
              <a:rPr lang="en-US" sz="2400" dirty="0">
                <a:effectLst/>
              </a:rPr>
            </a:br>
            <a:r>
              <a:rPr lang="en-US" sz="2400" dirty="0">
                <a:effectLst/>
              </a:rPr>
              <a:t>Your thirst for my salvation </a:t>
            </a:r>
            <a:br>
              <a:rPr lang="en-US" sz="2400" dirty="0">
                <a:effectLst/>
              </a:rPr>
            </a:br>
            <a:r>
              <a:rPr lang="en-US" sz="2400" dirty="0">
                <a:effectLst/>
              </a:rPr>
              <a:t>Procured my liberty.</a:t>
            </a:r>
            <a:br>
              <a:rPr lang="en-US" sz="2400" dirty="0">
                <a:effectLst/>
              </a:rPr>
            </a:br>
            <a:r>
              <a:rPr lang="en-US" sz="2400" dirty="0">
                <a:effectLst/>
              </a:rPr>
              <a:t>Oh, love beyond all telling,</a:t>
            </a:r>
            <a:br>
              <a:rPr lang="en-US" sz="2400" dirty="0">
                <a:effectLst/>
              </a:rPr>
            </a:br>
            <a:r>
              <a:rPr lang="en-US" sz="2400" dirty="0">
                <a:effectLst/>
              </a:rPr>
              <a:t>That led you to embrace</a:t>
            </a:r>
            <a:br>
              <a:rPr lang="en-US" sz="2400" dirty="0">
                <a:effectLst/>
              </a:rPr>
            </a:br>
            <a:r>
              <a:rPr lang="en-US" sz="2400" dirty="0">
                <a:effectLst/>
              </a:rPr>
              <a:t>In love, all love excelling, </a:t>
            </a:r>
            <a:br>
              <a:rPr lang="en-US" sz="2400" dirty="0">
                <a:effectLst/>
              </a:rPr>
            </a:br>
            <a:r>
              <a:rPr lang="en-US" sz="2400" dirty="0">
                <a:effectLst/>
              </a:rPr>
              <a:t>Our lost and fallen race.</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87724"/>
            <a:ext cx="8366234" cy="5262979"/>
          </a:xfrm>
          <a:prstGeom prst="rect">
            <a:avLst/>
          </a:prstGeom>
        </p:spPr>
        <p:txBody>
          <a:bodyPr wrap="square">
            <a:spAutoFit/>
          </a:bodyPr>
          <a:lstStyle/>
          <a:p>
            <a:pPr algn="ctr"/>
            <a:r>
              <a:rPr lang="en-US" sz="2400" dirty="0">
                <a:effectLst/>
              </a:rPr>
              <a:t>Invocation and Lighting of the Advent Candle</a:t>
            </a:r>
          </a:p>
          <a:p>
            <a:r>
              <a:rPr lang="en-US" sz="2400" dirty="0">
                <a:effectLst/>
              </a:rPr>
              <a:t>P	In the name of the Father and of the + Son and of the Holy Spirit. </a:t>
            </a:r>
          </a:p>
          <a:p>
            <a:r>
              <a:rPr lang="en-US" sz="2400" b="1" dirty="0">
                <a:effectLst/>
              </a:rPr>
              <a:t>Amen. </a:t>
            </a:r>
            <a:endParaRPr lang="en-US" sz="2400" dirty="0">
              <a:effectLst/>
            </a:endParaRPr>
          </a:p>
          <a:p>
            <a:pPr algn="ctr"/>
            <a:r>
              <a:rPr lang="en-US" sz="2400" i="1" dirty="0">
                <a:effectLst/>
              </a:rPr>
              <a:t>(Three purple candles and one pink candle</a:t>
            </a:r>
            <a:br>
              <a:rPr lang="en-US" sz="2400" i="1" dirty="0">
                <a:effectLst/>
              </a:rPr>
            </a:br>
            <a:r>
              <a:rPr lang="en-US" sz="2400" i="1" dirty="0">
                <a:effectLst/>
              </a:rPr>
              <a:t>are lit on the Advent wreath.)</a:t>
            </a:r>
            <a:endParaRPr lang="en-US" sz="2400" dirty="0">
              <a:effectLst/>
            </a:endParaRPr>
          </a:p>
          <a:p>
            <a:r>
              <a:rPr lang="en-US" sz="2400" dirty="0">
                <a:effectLst/>
              </a:rPr>
              <a:t>P	Today we light the fourth candle on the Advent wreath, the candle that represents love. God had promised that his steadfast love would not depart from his people. He would remember his covenant promise. Now the time had come for his promise to be fulfilled.</a:t>
            </a:r>
          </a:p>
          <a:p>
            <a:r>
              <a:rPr lang="en-US" sz="2400" b="1" dirty="0">
                <a:effectLst/>
              </a:rPr>
              <a:t>C	“For God so loved the world that he gave his only Son …” </a:t>
            </a:r>
            <a:r>
              <a:rPr lang="en-US" sz="2400" dirty="0">
                <a:effectLst/>
              </a:rPr>
              <a:t>(John 3:16).</a:t>
            </a:r>
          </a:p>
          <a:p>
            <a:endParaRPr lang="en-US" sz="2400" dirty="0">
              <a:effectLst/>
            </a:endParaRPr>
          </a:p>
        </p:txBody>
      </p:sp>
    </p:spTree>
    <p:extLst>
      <p:ext uri="{BB962C8B-B14F-4D97-AF65-F5344CB8AC3E}">
        <p14:creationId xmlns:p14="http://schemas.microsoft.com/office/powerpoint/2010/main" val="3450808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01137"/>
            <a:ext cx="8366234" cy="4154984"/>
          </a:xfrm>
          <a:prstGeom prst="rect">
            <a:avLst/>
          </a:prstGeom>
        </p:spPr>
        <p:txBody>
          <a:bodyPr wrap="square">
            <a:spAutoFit/>
          </a:bodyPr>
          <a:lstStyle/>
          <a:p>
            <a:r>
              <a:rPr lang="en-US" sz="2400" dirty="0">
                <a:effectLst/>
              </a:rPr>
              <a:t>P	In his grace, God chose Mary, a virgin in Nazareth of Galilee, to be the mother of our Lord. The virgin-born son would be the Son of God. He was to be named Jesus, which means “God saves.”</a:t>
            </a:r>
          </a:p>
          <a:p>
            <a:r>
              <a:rPr lang="en-US" sz="2400" b="1" dirty="0">
                <a:effectLst/>
              </a:rPr>
              <a:t>C	“For God so loved </a:t>
            </a:r>
            <a:r>
              <a:rPr lang="en-US" sz="2400" b="1">
                <a:effectLst/>
              </a:rPr>
              <a:t>the world, </a:t>
            </a:r>
            <a:r>
              <a:rPr lang="en-US" sz="2400" b="1" dirty="0">
                <a:effectLst/>
              </a:rPr>
              <a:t>that he gave his only Son …”</a:t>
            </a:r>
            <a:endParaRPr lang="en-US" sz="2400" dirty="0">
              <a:effectLst/>
            </a:endParaRPr>
          </a:p>
          <a:p>
            <a:r>
              <a:rPr lang="en-US" sz="2400" dirty="0">
                <a:effectLst/>
              </a:rPr>
              <a:t>The apostle John writes, “In this the love of God was made manifest among us, that God sent his only Son into the world, so that we might live through him” (1 John 4:9).</a:t>
            </a:r>
          </a:p>
          <a:p>
            <a:r>
              <a:rPr lang="en-US" sz="2400" b="1" dirty="0">
                <a:effectLst/>
              </a:rPr>
              <a:t>C	“For God so loved the world, that he gave his only Son, that whoever believes in him should not perish but have eternal life.”</a:t>
            </a:r>
            <a:endParaRPr lang="en-US" sz="2400" dirty="0">
              <a:effectLst/>
            </a:endParaRPr>
          </a:p>
          <a:p>
            <a:pPr algn="ctr"/>
            <a:endParaRPr lang="en-US" sz="2400" dirty="0">
              <a:effectLst/>
            </a:endParaRPr>
          </a:p>
          <a:p>
            <a:endParaRPr lang="en-US" sz="2400" dirty="0">
              <a:effectLst/>
            </a:endParaRPr>
          </a:p>
        </p:txBody>
      </p:sp>
    </p:spTree>
    <p:extLst>
      <p:ext uri="{BB962C8B-B14F-4D97-AF65-F5344CB8AC3E}">
        <p14:creationId xmlns:p14="http://schemas.microsoft.com/office/powerpoint/2010/main" val="1493075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27283"/>
            <a:ext cx="8366234" cy="3785652"/>
          </a:xfrm>
          <a:prstGeom prst="rect">
            <a:avLst/>
          </a:prstGeom>
        </p:spPr>
        <p:txBody>
          <a:bodyPr wrap="square">
            <a:spAutoFit/>
          </a:bodyPr>
          <a:lstStyle/>
          <a:p>
            <a:pPr algn="ctr"/>
            <a:r>
              <a:rPr lang="en-US" sz="2400" dirty="0">
                <a:effectLst/>
              </a:rPr>
              <a:t>Confession and Absolution</a:t>
            </a:r>
          </a:p>
          <a:p>
            <a:r>
              <a:rPr lang="en-US" sz="2400" dirty="0">
                <a:effectLst/>
              </a:rPr>
              <a:t>P	Let us confess our sins to God, asking him to remember his covenant love and forgive us for Jesus’ sake.</a:t>
            </a:r>
          </a:p>
          <a:p>
            <a:r>
              <a:rPr lang="en-US" sz="2400" b="1" dirty="0">
                <a:effectLst/>
              </a:rPr>
              <a:t>C	Almighty God, your steadfast love endures forever. Our love so often fails. We do not always trust you as we should. We know that you love us, but we do not always love others as we should. We do not walk in love as Jesus our Savior did. We follow our own selfish desires instead of looking to the needs of others. Have mercy on us and forgive our sins.</a:t>
            </a:r>
            <a:endParaRPr lang="en-US" sz="2400" dirty="0">
              <a:effectLst/>
            </a:endParaRPr>
          </a:p>
          <a:p>
            <a:endParaRPr lang="en-US" sz="2400" dirty="0">
              <a:effectLst/>
            </a:endParaRPr>
          </a:p>
        </p:txBody>
      </p:sp>
    </p:spTree>
    <p:extLst>
      <p:ext uri="{BB962C8B-B14F-4D97-AF65-F5344CB8AC3E}">
        <p14:creationId xmlns:p14="http://schemas.microsoft.com/office/powerpoint/2010/main" val="3306197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91026"/>
            <a:ext cx="8366234" cy="1938992"/>
          </a:xfrm>
          <a:prstGeom prst="rect">
            <a:avLst/>
          </a:prstGeom>
        </p:spPr>
        <p:txBody>
          <a:bodyPr wrap="square">
            <a:spAutoFit/>
          </a:bodyPr>
          <a:lstStyle/>
          <a:p>
            <a:r>
              <a:rPr lang="en-US" sz="2400" dirty="0">
                <a:effectLst/>
              </a:rPr>
              <a:t>P	God remembered his covenant promise and in his steadfast love he sent his Son to be our Savior. I announce to you that your sins are forgiven in the name of the Father and of the + Son and of the Holy Spirit. Amen.</a:t>
            </a:r>
          </a:p>
          <a:p>
            <a:r>
              <a:rPr lang="en-US" sz="2400" b="1" dirty="0">
                <a:effectLst/>
              </a:rPr>
              <a:t>C	Almighty God, your steadfast love will not depart from us!</a:t>
            </a:r>
            <a:endParaRPr lang="en-US" sz="2400" dirty="0">
              <a:effectLst/>
            </a:endParaRPr>
          </a:p>
        </p:txBody>
      </p:sp>
    </p:spTree>
    <p:extLst>
      <p:ext uri="{BB962C8B-B14F-4D97-AF65-F5344CB8AC3E}">
        <p14:creationId xmlns:p14="http://schemas.microsoft.com/office/powerpoint/2010/main" val="1216008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29591"/>
            <a:ext cx="8366234" cy="1569660"/>
          </a:xfrm>
          <a:prstGeom prst="rect">
            <a:avLst/>
          </a:prstGeom>
        </p:spPr>
        <p:txBody>
          <a:bodyPr wrap="square">
            <a:spAutoFit/>
          </a:bodyPr>
          <a:lstStyle/>
          <a:p>
            <a:pPr algn="ctr"/>
            <a:r>
              <a:rPr lang="en-US" sz="2400" dirty="0">
                <a:effectLst/>
              </a:rPr>
              <a:t>Amazing grace! How sweet the sound</a:t>
            </a:r>
            <a:br>
              <a:rPr lang="en-US" sz="2400" dirty="0">
                <a:effectLst/>
              </a:rPr>
            </a:br>
            <a:r>
              <a:rPr lang="en-US" sz="2400" dirty="0">
                <a:effectLst/>
              </a:rPr>
              <a:t>That saved a wretch like me!</a:t>
            </a:r>
            <a:br>
              <a:rPr lang="en-US" sz="2400" dirty="0">
                <a:effectLst/>
              </a:rPr>
            </a:br>
            <a:r>
              <a:rPr lang="en-US" sz="2400" dirty="0">
                <a:effectLst/>
              </a:rPr>
              <a:t>I once was lost, but now am found;</a:t>
            </a:r>
            <a:br>
              <a:rPr lang="en-US" sz="2400" dirty="0">
                <a:effectLst/>
              </a:rPr>
            </a:br>
            <a:r>
              <a:rPr lang="en-US" sz="2400" dirty="0">
                <a:effectLst/>
              </a:rPr>
              <a:t>Was blind, but now I see.</a:t>
            </a:r>
          </a:p>
        </p:txBody>
      </p:sp>
    </p:spTree>
    <p:extLst>
      <p:ext uri="{BB962C8B-B14F-4D97-AF65-F5344CB8AC3E}">
        <p14:creationId xmlns:p14="http://schemas.microsoft.com/office/powerpoint/2010/main" val="401812006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5" ma:contentTypeDescription="Create a new document." ma:contentTypeScope="" ma:versionID="4c10ed6f5e609c0bee806f8572e8da57">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dd68f29e9c887882ab32790e38b58afd"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7E1CF9EA-874F-43F9-9D3D-7AC06EC46A16}">
  <ds:schemaRefs>
    <ds:schemaRef ds:uri="http://schemas.openxmlformats.org/package/2006/metadata/core-properties"/>
    <ds:schemaRef ds:uri="http://www.w3.org/XML/1998/namespace"/>
    <ds:schemaRef ds:uri="http://schemas.microsoft.com/office/2006/metadata/properties"/>
    <ds:schemaRef ds:uri="http://schemas.microsoft.com/office/2006/documentManagement/types"/>
    <ds:schemaRef ds:uri="de7173f3-7795-4922-a5d7-c4d890543ab3"/>
    <ds:schemaRef ds:uri="http://purl.org/dc/elements/1.1/"/>
    <ds:schemaRef ds:uri="http://purl.org/dc/terms/"/>
    <ds:schemaRef ds:uri="http://purl.org/dc/dcmitype/"/>
    <ds:schemaRef ds:uri="http://schemas.microsoft.com/office/infopath/2007/PartnerControls"/>
    <ds:schemaRef ds:uri="979e318a-fae1-4e53-8d97-548c4d98778e"/>
  </ds:schemaRefs>
</ds:datastoreItem>
</file>

<file path=customXml/itemProps3.xml><?xml version="1.0" encoding="utf-8"?>
<ds:datastoreItem xmlns:ds="http://schemas.openxmlformats.org/officeDocument/2006/customXml" ds:itemID="{EBE740D3-20BA-4228-B61F-91EAB1D0E0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1207</TotalTime>
  <Words>1455</Words>
  <Application>Microsoft Macintosh PowerPoint</Application>
  <PresentationFormat>On-screen Show (4:3)</PresentationFormat>
  <Paragraphs>87</Paragraphs>
  <Slides>33</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Calibri Light</vt:lpstr>
      <vt:lpstr>Google Sans</vt:lpstr>
      <vt:lpstr>Minion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2023-07-12T22:43:12Z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0x0101001FC75AD60A75B44484C705C656F3E35C</vt:lpwstr>
  </property>
</Properties>
</file>