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1" r:id="rId4"/>
    <p:sldMasterId id="2147483709" r:id="rId5"/>
  </p:sldMasterIdLst>
  <p:notesMasterIdLst>
    <p:notesMasterId r:id="rId42"/>
  </p:notesMasterIdLst>
  <p:handoutMasterIdLst>
    <p:handoutMasterId r:id="rId43"/>
  </p:handoutMasterIdLst>
  <p:sldIdLst>
    <p:sldId id="351" r:id="rId6"/>
    <p:sldId id="341" r:id="rId7"/>
    <p:sldId id="352" r:id="rId8"/>
    <p:sldId id="353" r:id="rId9"/>
    <p:sldId id="354" r:id="rId10"/>
    <p:sldId id="355" r:id="rId11"/>
    <p:sldId id="356" r:id="rId12"/>
    <p:sldId id="392" r:id="rId13"/>
    <p:sldId id="396" r:id="rId14"/>
    <p:sldId id="357" r:id="rId15"/>
    <p:sldId id="359" r:id="rId16"/>
    <p:sldId id="361" r:id="rId17"/>
    <p:sldId id="386" r:id="rId18"/>
    <p:sldId id="362" r:id="rId19"/>
    <p:sldId id="363" r:id="rId20"/>
    <p:sldId id="387" r:id="rId21"/>
    <p:sldId id="364" r:id="rId22"/>
    <p:sldId id="388" r:id="rId23"/>
    <p:sldId id="365" r:id="rId24"/>
    <p:sldId id="366" r:id="rId25"/>
    <p:sldId id="367" r:id="rId26"/>
    <p:sldId id="368" r:id="rId27"/>
    <p:sldId id="369" r:id="rId28"/>
    <p:sldId id="372" r:id="rId29"/>
    <p:sldId id="389" r:id="rId30"/>
    <p:sldId id="391" r:id="rId31"/>
    <p:sldId id="393" r:id="rId32"/>
    <p:sldId id="394" r:id="rId33"/>
    <p:sldId id="373" r:id="rId34"/>
    <p:sldId id="375" r:id="rId35"/>
    <p:sldId id="381" r:id="rId36"/>
    <p:sldId id="382" r:id="rId37"/>
    <p:sldId id="395" r:id="rId38"/>
    <p:sldId id="383" r:id="rId39"/>
    <p:sldId id="384" r:id="rId40"/>
    <p:sldId id="340" r:id="rId4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A944EF-C953-F54A-A6A8-75E911005EB2}" v="65" dt="2023-06-15T19:38:01.3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78"/>
    <p:restoredTop sz="94694"/>
  </p:normalViewPr>
  <p:slideViewPr>
    <p:cSldViewPr snapToGrid="0" snapToObjects="1">
      <p:cViewPr varScale="1">
        <p:scale>
          <a:sx n="160" d="100"/>
          <a:sy n="160" d="100"/>
        </p:scale>
        <p:origin x="176"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Zimmermann" userId="27fa454f-97d9-46ec-9fb3-fd9c22b9a524" providerId="ADAL" clId="{3B789C98-2E9D-D040-A1A3-D09B8430E52F}"/>
    <pc:docChg chg="undo redo custSel addSld delSld modSld addMainMaster delMainMaster modMainMaster">
      <pc:chgData name="Mark Zimmermann" userId="27fa454f-97d9-46ec-9fb3-fd9c22b9a524" providerId="ADAL" clId="{3B789C98-2E9D-D040-A1A3-D09B8430E52F}" dt="2021-03-22T16:08:09.887" v="307" actId="20577"/>
      <pc:docMkLst>
        <pc:docMk/>
      </pc:docMkLst>
      <pc:sldChg chg="addSp delSp modSp mod setBg modClrScheme chgLayout">
        <pc:chgData name="Mark Zimmermann" userId="27fa454f-97d9-46ec-9fb3-fd9c22b9a524" providerId="ADAL" clId="{3B789C98-2E9D-D040-A1A3-D09B8430E52F}" dt="2021-03-22T15:35:16.815" v="72" actId="1076"/>
        <pc:sldMkLst>
          <pc:docMk/>
          <pc:sldMk cId="4007399264" sldId="319"/>
        </pc:sldMkLst>
        <pc:spChg chg="add del mod">
          <ac:chgData name="Mark Zimmermann" userId="27fa454f-97d9-46ec-9fb3-fd9c22b9a524" providerId="ADAL" clId="{3B789C98-2E9D-D040-A1A3-D09B8430E52F}" dt="2021-03-22T15:25:20.100" v="1" actId="700"/>
          <ac:spMkLst>
            <pc:docMk/>
            <pc:sldMk cId="4007399264" sldId="319"/>
            <ac:spMk id="2" creationId="{37E428BA-3C96-1848-AF0B-5562EAE9A845}"/>
          </ac:spMkLst>
        </pc:spChg>
        <pc:spChg chg="add del mod">
          <ac:chgData name="Mark Zimmermann" userId="27fa454f-97d9-46ec-9fb3-fd9c22b9a524" providerId="ADAL" clId="{3B789C98-2E9D-D040-A1A3-D09B8430E52F}" dt="2021-03-22T15:25:20.100" v="1" actId="700"/>
          <ac:spMkLst>
            <pc:docMk/>
            <pc:sldMk cId="4007399264" sldId="319"/>
            <ac:spMk id="3" creationId="{FBEA1418-193C-BB4A-A031-B9B213855F9D}"/>
          </ac:spMkLst>
        </pc:spChg>
        <pc:spChg chg="add del mod">
          <ac:chgData name="Mark Zimmermann" userId="27fa454f-97d9-46ec-9fb3-fd9c22b9a524" providerId="ADAL" clId="{3B789C98-2E9D-D040-A1A3-D09B8430E52F}" dt="2021-03-22T15:26:30.683" v="4" actId="700"/>
          <ac:spMkLst>
            <pc:docMk/>
            <pc:sldMk cId="4007399264" sldId="319"/>
            <ac:spMk id="4" creationId="{13CCBBD0-E5E0-284C-AA73-956DFA06FF98}"/>
          </ac:spMkLst>
        </pc:spChg>
        <pc:spChg chg="add del mod">
          <ac:chgData name="Mark Zimmermann" userId="27fa454f-97d9-46ec-9fb3-fd9c22b9a524" providerId="ADAL" clId="{3B789C98-2E9D-D040-A1A3-D09B8430E52F}" dt="2021-03-22T15:26:30.683" v="4" actId="700"/>
          <ac:spMkLst>
            <pc:docMk/>
            <pc:sldMk cId="4007399264" sldId="319"/>
            <ac:spMk id="5" creationId="{760208F5-0467-9E4A-AC49-08DFA95AC109}"/>
          </ac:spMkLst>
        </pc:spChg>
        <pc:spChg chg="add mod">
          <ac:chgData name="Mark Zimmermann" userId="27fa454f-97d9-46ec-9fb3-fd9c22b9a524" providerId="ADAL" clId="{3B789C98-2E9D-D040-A1A3-D09B8430E52F}" dt="2021-03-22T15:35:16.815" v="72" actId="1076"/>
          <ac:spMkLst>
            <pc:docMk/>
            <pc:sldMk cId="4007399264" sldId="319"/>
            <ac:spMk id="6" creationId="{BF0E1D87-93C1-0C45-AEC7-881FBED6CAF6}"/>
          </ac:spMkLst>
        </pc:spChg>
      </pc:sldChg>
      <pc:sldChg chg="modSp mod">
        <pc:chgData name="Mark Zimmermann" userId="27fa454f-97d9-46ec-9fb3-fd9c22b9a524" providerId="ADAL" clId="{3B789C98-2E9D-D040-A1A3-D09B8430E52F}" dt="2021-03-22T15:37:59.267" v="104" actId="1076"/>
        <pc:sldMkLst>
          <pc:docMk/>
          <pc:sldMk cId="2192593353" sldId="320"/>
        </pc:sldMkLst>
        <pc:spChg chg="mod">
          <ac:chgData name="Mark Zimmermann" userId="27fa454f-97d9-46ec-9fb3-fd9c22b9a524" providerId="ADAL" clId="{3B789C98-2E9D-D040-A1A3-D09B8430E52F}" dt="2021-03-22T15:37:59.267" v="104" actId="1076"/>
          <ac:spMkLst>
            <pc:docMk/>
            <pc:sldMk cId="2192593353" sldId="320"/>
            <ac:spMk id="3" creationId="{05645990-8BEB-9D4E-B5F9-C55C2896208C}"/>
          </ac:spMkLst>
        </pc:spChg>
      </pc:sldChg>
      <pc:sldChg chg="addSp delSp modSp mod">
        <pc:chgData name="Mark Zimmermann" userId="27fa454f-97d9-46ec-9fb3-fd9c22b9a524" providerId="ADAL" clId="{3B789C98-2E9D-D040-A1A3-D09B8430E52F}" dt="2021-03-22T15:39:27.388" v="121" actId="21"/>
        <pc:sldMkLst>
          <pc:docMk/>
          <pc:sldMk cId="1923589839" sldId="321"/>
        </pc:sldMkLst>
        <pc:spChg chg="add del mod">
          <ac:chgData name="Mark Zimmermann" userId="27fa454f-97d9-46ec-9fb3-fd9c22b9a524" providerId="ADAL" clId="{3B789C98-2E9D-D040-A1A3-D09B8430E52F}" dt="2021-03-22T15:38:37.332" v="108" actId="767"/>
          <ac:spMkLst>
            <pc:docMk/>
            <pc:sldMk cId="1923589839" sldId="321"/>
            <ac:spMk id="2" creationId="{383CF081-3363-F54C-A1EB-66CE1EAA354F}"/>
          </ac:spMkLst>
        </pc:spChg>
        <pc:spChg chg="mod">
          <ac:chgData name="Mark Zimmermann" userId="27fa454f-97d9-46ec-9fb3-fd9c22b9a524" providerId="ADAL" clId="{3B789C98-2E9D-D040-A1A3-D09B8430E52F}" dt="2021-03-22T15:39:27.388" v="121" actId="21"/>
          <ac:spMkLst>
            <pc:docMk/>
            <pc:sldMk cId="1923589839" sldId="321"/>
            <ac:spMk id="6" creationId="{3A9605B5-F81F-3946-B0D5-305DCE9FC6B0}"/>
          </ac:spMkLst>
        </pc:spChg>
      </pc:sldChg>
      <pc:sldChg chg="modSp mod">
        <pc:chgData name="Mark Zimmermann" userId="27fa454f-97d9-46ec-9fb3-fd9c22b9a524" providerId="ADAL" clId="{3B789C98-2E9D-D040-A1A3-D09B8430E52F}" dt="2021-03-22T15:43:39.659" v="155" actId="21"/>
        <pc:sldMkLst>
          <pc:docMk/>
          <pc:sldMk cId="1452434532" sldId="322"/>
        </pc:sldMkLst>
        <pc:spChg chg="mod">
          <ac:chgData name="Mark Zimmermann" userId="27fa454f-97d9-46ec-9fb3-fd9c22b9a524" providerId="ADAL" clId="{3B789C98-2E9D-D040-A1A3-D09B8430E52F}" dt="2021-03-22T15:43:39.659" v="155" actId="21"/>
          <ac:spMkLst>
            <pc:docMk/>
            <pc:sldMk cId="1452434532" sldId="322"/>
            <ac:spMk id="6" creationId="{3A9605B5-F81F-3946-B0D5-305DCE9FC6B0}"/>
          </ac:spMkLst>
        </pc:spChg>
      </pc:sldChg>
      <pc:sldChg chg="modSp mod">
        <pc:chgData name="Mark Zimmermann" userId="27fa454f-97d9-46ec-9fb3-fd9c22b9a524" providerId="ADAL" clId="{3B789C98-2E9D-D040-A1A3-D09B8430E52F}" dt="2021-03-22T15:44:04.878" v="162" actId="20577"/>
        <pc:sldMkLst>
          <pc:docMk/>
          <pc:sldMk cId="2056241555" sldId="323"/>
        </pc:sldMkLst>
        <pc:spChg chg="mod">
          <ac:chgData name="Mark Zimmermann" userId="27fa454f-97d9-46ec-9fb3-fd9c22b9a524" providerId="ADAL" clId="{3B789C98-2E9D-D040-A1A3-D09B8430E52F}" dt="2021-03-22T15:44:04.878" v="162" actId="20577"/>
          <ac:spMkLst>
            <pc:docMk/>
            <pc:sldMk cId="2056241555" sldId="323"/>
            <ac:spMk id="6" creationId="{3A9605B5-F81F-3946-B0D5-305DCE9FC6B0}"/>
          </ac:spMkLst>
        </pc:spChg>
      </pc:sldChg>
      <pc:sldChg chg="del">
        <pc:chgData name="Mark Zimmermann" userId="27fa454f-97d9-46ec-9fb3-fd9c22b9a524" providerId="ADAL" clId="{3B789C98-2E9D-D040-A1A3-D09B8430E52F}" dt="2021-03-22T15:51:20.182" v="163" actId="2696"/>
        <pc:sldMkLst>
          <pc:docMk/>
          <pc:sldMk cId="3972862169" sldId="324"/>
        </pc:sldMkLst>
      </pc:sldChg>
      <pc:sldChg chg="modSp mod">
        <pc:chgData name="Mark Zimmermann" userId="27fa454f-97d9-46ec-9fb3-fd9c22b9a524" providerId="ADAL" clId="{3B789C98-2E9D-D040-A1A3-D09B8430E52F}" dt="2021-03-22T15:51:53.018" v="167" actId="113"/>
        <pc:sldMkLst>
          <pc:docMk/>
          <pc:sldMk cId="1542768867" sldId="327"/>
        </pc:sldMkLst>
        <pc:spChg chg="mod">
          <ac:chgData name="Mark Zimmermann" userId="27fa454f-97d9-46ec-9fb3-fd9c22b9a524" providerId="ADAL" clId="{3B789C98-2E9D-D040-A1A3-D09B8430E52F}" dt="2021-03-22T15:51:53.018" v="167" actId="113"/>
          <ac:spMkLst>
            <pc:docMk/>
            <pc:sldMk cId="1542768867" sldId="327"/>
            <ac:spMk id="6" creationId="{3A9605B5-F81F-3946-B0D5-305DCE9FC6B0}"/>
          </ac:spMkLst>
        </pc:spChg>
      </pc:sldChg>
      <pc:sldChg chg="modSp mod">
        <pc:chgData name="Mark Zimmermann" userId="27fa454f-97d9-46ec-9fb3-fd9c22b9a524" providerId="ADAL" clId="{3B789C98-2E9D-D040-A1A3-D09B8430E52F}" dt="2021-03-22T15:52:18.678" v="171" actId="255"/>
        <pc:sldMkLst>
          <pc:docMk/>
          <pc:sldMk cId="3287224315" sldId="329"/>
        </pc:sldMkLst>
        <pc:spChg chg="mod">
          <ac:chgData name="Mark Zimmermann" userId="27fa454f-97d9-46ec-9fb3-fd9c22b9a524" providerId="ADAL" clId="{3B789C98-2E9D-D040-A1A3-D09B8430E52F}" dt="2021-03-22T15:52:18.678" v="171" actId="255"/>
          <ac:spMkLst>
            <pc:docMk/>
            <pc:sldMk cId="3287224315" sldId="329"/>
            <ac:spMk id="6" creationId="{3A9605B5-F81F-3946-B0D5-305DCE9FC6B0}"/>
          </ac:spMkLst>
        </pc:spChg>
      </pc:sldChg>
      <pc:sldChg chg="modSp mod">
        <pc:chgData name="Mark Zimmermann" userId="27fa454f-97d9-46ec-9fb3-fd9c22b9a524" providerId="ADAL" clId="{3B789C98-2E9D-D040-A1A3-D09B8430E52F}" dt="2021-03-22T15:52:45.614" v="175" actId="255"/>
        <pc:sldMkLst>
          <pc:docMk/>
          <pc:sldMk cId="3955006687" sldId="330"/>
        </pc:sldMkLst>
        <pc:spChg chg="mod">
          <ac:chgData name="Mark Zimmermann" userId="27fa454f-97d9-46ec-9fb3-fd9c22b9a524" providerId="ADAL" clId="{3B789C98-2E9D-D040-A1A3-D09B8430E52F}" dt="2021-03-22T15:52:45.614" v="175" actId="255"/>
          <ac:spMkLst>
            <pc:docMk/>
            <pc:sldMk cId="3955006687" sldId="330"/>
            <ac:spMk id="6" creationId="{3A9605B5-F81F-3946-B0D5-305DCE9FC6B0}"/>
          </ac:spMkLst>
        </pc:spChg>
      </pc:sldChg>
      <pc:sldChg chg="modSp mod">
        <pc:chgData name="Mark Zimmermann" userId="27fa454f-97d9-46ec-9fb3-fd9c22b9a524" providerId="ADAL" clId="{3B789C98-2E9D-D040-A1A3-D09B8430E52F}" dt="2021-03-22T15:54:10.677" v="193" actId="1076"/>
        <pc:sldMkLst>
          <pc:docMk/>
          <pc:sldMk cId="3933335289" sldId="331"/>
        </pc:sldMkLst>
        <pc:spChg chg="mod">
          <ac:chgData name="Mark Zimmermann" userId="27fa454f-97d9-46ec-9fb3-fd9c22b9a524" providerId="ADAL" clId="{3B789C98-2E9D-D040-A1A3-D09B8430E52F}" dt="2021-03-22T15:54:10.677" v="193" actId="1076"/>
          <ac:spMkLst>
            <pc:docMk/>
            <pc:sldMk cId="3933335289" sldId="331"/>
            <ac:spMk id="6" creationId="{3A9605B5-F81F-3946-B0D5-305DCE9FC6B0}"/>
          </ac:spMkLst>
        </pc:spChg>
      </pc:sldChg>
      <pc:sldChg chg="modSp mod">
        <pc:chgData name="Mark Zimmermann" userId="27fa454f-97d9-46ec-9fb3-fd9c22b9a524" providerId="ADAL" clId="{3B789C98-2E9D-D040-A1A3-D09B8430E52F}" dt="2021-03-22T15:55:53.497" v="208" actId="21"/>
        <pc:sldMkLst>
          <pc:docMk/>
          <pc:sldMk cId="803152613" sldId="335"/>
        </pc:sldMkLst>
        <pc:spChg chg="mod">
          <ac:chgData name="Mark Zimmermann" userId="27fa454f-97d9-46ec-9fb3-fd9c22b9a524" providerId="ADAL" clId="{3B789C98-2E9D-D040-A1A3-D09B8430E52F}" dt="2021-03-22T15:55:53.497" v="208" actId="21"/>
          <ac:spMkLst>
            <pc:docMk/>
            <pc:sldMk cId="803152613" sldId="335"/>
            <ac:spMk id="6" creationId="{3A9605B5-F81F-3946-B0D5-305DCE9FC6B0}"/>
          </ac:spMkLst>
        </pc:spChg>
      </pc:sldChg>
      <pc:sldChg chg="modSp mod">
        <pc:chgData name="Mark Zimmermann" userId="27fa454f-97d9-46ec-9fb3-fd9c22b9a524" providerId="ADAL" clId="{3B789C98-2E9D-D040-A1A3-D09B8430E52F}" dt="2021-03-22T15:56:29.561" v="216" actId="21"/>
        <pc:sldMkLst>
          <pc:docMk/>
          <pc:sldMk cId="2847469653" sldId="336"/>
        </pc:sldMkLst>
        <pc:spChg chg="mod">
          <ac:chgData name="Mark Zimmermann" userId="27fa454f-97d9-46ec-9fb3-fd9c22b9a524" providerId="ADAL" clId="{3B789C98-2E9D-D040-A1A3-D09B8430E52F}" dt="2021-03-22T15:56:29.561" v="216" actId="21"/>
          <ac:spMkLst>
            <pc:docMk/>
            <pc:sldMk cId="2847469653" sldId="336"/>
            <ac:spMk id="6" creationId="{3A9605B5-F81F-3946-B0D5-305DCE9FC6B0}"/>
          </ac:spMkLst>
        </pc:spChg>
      </pc:sldChg>
      <pc:sldChg chg="modSp mod">
        <pc:chgData name="Mark Zimmermann" userId="27fa454f-97d9-46ec-9fb3-fd9c22b9a524" providerId="ADAL" clId="{3B789C98-2E9D-D040-A1A3-D09B8430E52F}" dt="2021-03-22T15:57:03.682" v="227" actId="1076"/>
        <pc:sldMkLst>
          <pc:docMk/>
          <pc:sldMk cId="3346086648" sldId="337"/>
        </pc:sldMkLst>
        <pc:spChg chg="mod">
          <ac:chgData name="Mark Zimmermann" userId="27fa454f-97d9-46ec-9fb3-fd9c22b9a524" providerId="ADAL" clId="{3B789C98-2E9D-D040-A1A3-D09B8430E52F}" dt="2021-03-22T15:57:03.682" v="227" actId="1076"/>
          <ac:spMkLst>
            <pc:docMk/>
            <pc:sldMk cId="3346086648" sldId="337"/>
            <ac:spMk id="6" creationId="{3A9605B5-F81F-3946-B0D5-305DCE9FC6B0}"/>
          </ac:spMkLst>
        </pc:spChg>
      </pc:sldChg>
      <pc:sldChg chg="modSp mod">
        <pc:chgData name="Mark Zimmermann" userId="27fa454f-97d9-46ec-9fb3-fd9c22b9a524" providerId="ADAL" clId="{3B789C98-2E9D-D040-A1A3-D09B8430E52F}" dt="2021-03-22T15:59:45.838" v="258" actId="1076"/>
        <pc:sldMkLst>
          <pc:docMk/>
          <pc:sldMk cId="2976871864" sldId="339"/>
        </pc:sldMkLst>
        <pc:spChg chg="mod">
          <ac:chgData name="Mark Zimmermann" userId="27fa454f-97d9-46ec-9fb3-fd9c22b9a524" providerId="ADAL" clId="{3B789C98-2E9D-D040-A1A3-D09B8430E52F}" dt="2021-03-22T15:59:45.838" v="258" actId="1076"/>
          <ac:spMkLst>
            <pc:docMk/>
            <pc:sldMk cId="2976871864" sldId="339"/>
            <ac:spMk id="3" creationId="{624B6671-0671-8C48-ACD7-E53AA047B4C7}"/>
          </ac:spMkLst>
        </pc:spChg>
      </pc:sldChg>
      <pc:sldChg chg="modSp mod">
        <pc:chgData name="Mark Zimmermann" userId="27fa454f-97d9-46ec-9fb3-fd9c22b9a524" providerId="ADAL" clId="{3B789C98-2E9D-D040-A1A3-D09B8430E52F}" dt="2021-03-22T16:08:09.887" v="307" actId="20577"/>
        <pc:sldMkLst>
          <pc:docMk/>
          <pc:sldMk cId="1366218097" sldId="340"/>
        </pc:sldMkLst>
        <pc:spChg chg="mod">
          <ac:chgData name="Mark Zimmermann" userId="27fa454f-97d9-46ec-9fb3-fd9c22b9a524" providerId="ADAL" clId="{3B789C98-2E9D-D040-A1A3-D09B8430E52F}" dt="2021-03-22T16:08:09.887" v="307" actId="20577"/>
          <ac:spMkLst>
            <pc:docMk/>
            <pc:sldMk cId="1366218097" sldId="340"/>
            <ac:spMk id="3" creationId="{E48369E5-8B24-A54C-ADCE-BD3A0F9388C2}"/>
          </ac:spMkLst>
        </pc:spChg>
      </pc:sldChg>
      <pc:sldChg chg="modSp mod">
        <pc:chgData name="Mark Zimmermann" userId="27fa454f-97d9-46ec-9fb3-fd9c22b9a524" providerId="ADAL" clId="{3B789C98-2E9D-D040-A1A3-D09B8430E52F}" dt="2021-03-22T15:36:23.170" v="76" actId="20577"/>
        <pc:sldMkLst>
          <pc:docMk/>
          <pc:sldMk cId="763107428" sldId="341"/>
        </pc:sldMkLst>
        <pc:spChg chg="mod">
          <ac:chgData name="Mark Zimmermann" userId="27fa454f-97d9-46ec-9fb3-fd9c22b9a524" providerId="ADAL" clId="{3B789C98-2E9D-D040-A1A3-D09B8430E52F}" dt="2021-03-22T15:36:23.170" v="76" actId="20577"/>
          <ac:spMkLst>
            <pc:docMk/>
            <pc:sldMk cId="763107428" sldId="341"/>
            <ac:spMk id="2" creationId="{F1E44DBE-D7E4-7647-8BE3-D504C267AC09}"/>
          </ac:spMkLst>
        </pc:spChg>
      </pc:sldChg>
      <pc:sldChg chg="modSp mod">
        <pc:chgData name="Mark Zimmermann" userId="27fa454f-97d9-46ec-9fb3-fd9c22b9a524" providerId="ADAL" clId="{3B789C98-2E9D-D040-A1A3-D09B8430E52F}" dt="2021-03-22T15:58:08.653" v="243" actId="20577"/>
        <pc:sldMkLst>
          <pc:docMk/>
          <pc:sldMk cId="3628533989" sldId="342"/>
        </pc:sldMkLst>
        <pc:spChg chg="mod">
          <ac:chgData name="Mark Zimmermann" userId="27fa454f-97d9-46ec-9fb3-fd9c22b9a524" providerId="ADAL" clId="{3B789C98-2E9D-D040-A1A3-D09B8430E52F}" dt="2021-03-22T15:58:08.653" v="243" actId="20577"/>
          <ac:spMkLst>
            <pc:docMk/>
            <pc:sldMk cId="3628533989" sldId="342"/>
            <ac:spMk id="6" creationId="{3A9605B5-F81F-3946-B0D5-305DCE9FC6B0}"/>
          </ac:spMkLst>
        </pc:spChg>
      </pc:sldChg>
      <pc:sldChg chg="modSp add mod">
        <pc:chgData name="Mark Zimmermann" userId="27fa454f-97d9-46ec-9fb3-fd9c22b9a524" providerId="ADAL" clId="{3B789C98-2E9D-D040-A1A3-D09B8430E52F}" dt="2021-03-22T15:39:52.569" v="130" actId="20577"/>
        <pc:sldMkLst>
          <pc:docMk/>
          <pc:sldMk cId="2204337835" sldId="343"/>
        </pc:sldMkLst>
        <pc:spChg chg="mod">
          <ac:chgData name="Mark Zimmermann" userId="27fa454f-97d9-46ec-9fb3-fd9c22b9a524" providerId="ADAL" clId="{3B789C98-2E9D-D040-A1A3-D09B8430E52F}" dt="2021-03-22T15:39:52.569" v="130" actId="20577"/>
          <ac:spMkLst>
            <pc:docMk/>
            <pc:sldMk cId="2204337835" sldId="343"/>
            <ac:spMk id="6" creationId="{3A9605B5-F81F-3946-B0D5-305DCE9FC6B0}"/>
          </ac:spMkLst>
        </pc:spChg>
      </pc:sldChg>
      <pc:sldChg chg="modSp add mod">
        <pc:chgData name="Mark Zimmermann" userId="27fa454f-97d9-46ec-9fb3-fd9c22b9a524" providerId="ADAL" clId="{3B789C98-2E9D-D040-A1A3-D09B8430E52F}" dt="2021-03-22T15:54:44.096" v="201" actId="20577"/>
        <pc:sldMkLst>
          <pc:docMk/>
          <pc:sldMk cId="109591118" sldId="344"/>
        </pc:sldMkLst>
        <pc:spChg chg="mod">
          <ac:chgData name="Mark Zimmermann" userId="27fa454f-97d9-46ec-9fb3-fd9c22b9a524" providerId="ADAL" clId="{3B789C98-2E9D-D040-A1A3-D09B8430E52F}" dt="2021-03-22T15:54:44.096" v="201" actId="20577"/>
          <ac:spMkLst>
            <pc:docMk/>
            <pc:sldMk cId="109591118" sldId="344"/>
            <ac:spMk id="6" creationId="{3A9605B5-F81F-3946-B0D5-305DCE9FC6B0}"/>
          </ac:spMkLst>
        </pc:spChg>
      </pc:sldChg>
      <pc:sldChg chg="modSp add mod">
        <pc:chgData name="Mark Zimmermann" userId="27fa454f-97d9-46ec-9fb3-fd9c22b9a524" providerId="ADAL" clId="{3B789C98-2E9D-D040-A1A3-D09B8430E52F}" dt="2021-03-22T15:57:31.940" v="237" actId="20577"/>
        <pc:sldMkLst>
          <pc:docMk/>
          <pc:sldMk cId="133131918" sldId="345"/>
        </pc:sldMkLst>
        <pc:spChg chg="mod">
          <ac:chgData name="Mark Zimmermann" userId="27fa454f-97d9-46ec-9fb3-fd9c22b9a524" providerId="ADAL" clId="{3B789C98-2E9D-D040-A1A3-D09B8430E52F}" dt="2021-03-22T15:57:31.940" v="237" actId="20577"/>
          <ac:spMkLst>
            <pc:docMk/>
            <pc:sldMk cId="133131918" sldId="345"/>
            <ac:spMk id="6" creationId="{3A9605B5-F81F-3946-B0D5-305DCE9FC6B0}"/>
          </ac:spMkLst>
        </pc:spChg>
      </pc:sldChg>
      <pc:sldChg chg="modSp add mod">
        <pc:chgData name="Mark Zimmermann" userId="27fa454f-97d9-46ec-9fb3-fd9c22b9a524" providerId="ADAL" clId="{3B789C98-2E9D-D040-A1A3-D09B8430E52F}" dt="2021-03-22T16:03:19.488" v="270" actId="21"/>
        <pc:sldMkLst>
          <pc:docMk/>
          <pc:sldMk cId="2845390322" sldId="346"/>
        </pc:sldMkLst>
        <pc:spChg chg="mod">
          <ac:chgData name="Mark Zimmermann" userId="27fa454f-97d9-46ec-9fb3-fd9c22b9a524" providerId="ADAL" clId="{3B789C98-2E9D-D040-A1A3-D09B8430E52F}" dt="2021-03-22T16:03:19.488" v="270" actId="21"/>
          <ac:spMkLst>
            <pc:docMk/>
            <pc:sldMk cId="2845390322" sldId="346"/>
            <ac:spMk id="3" creationId="{624B6671-0671-8C48-ACD7-E53AA047B4C7}"/>
          </ac:spMkLst>
        </pc:spChg>
      </pc:sldChg>
      <pc:sldChg chg="modSp add mod">
        <pc:chgData name="Mark Zimmermann" userId="27fa454f-97d9-46ec-9fb3-fd9c22b9a524" providerId="ADAL" clId="{3B789C98-2E9D-D040-A1A3-D09B8430E52F}" dt="2021-03-22T16:06:04.683" v="281" actId="21"/>
        <pc:sldMkLst>
          <pc:docMk/>
          <pc:sldMk cId="1799517152" sldId="347"/>
        </pc:sldMkLst>
        <pc:spChg chg="mod">
          <ac:chgData name="Mark Zimmermann" userId="27fa454f-97d9-46ec-9fb3-fd9c22b9a524" providerId="ADAL" clId="{3B789C98-2E9D-D040-A1A3-D09B8430E52F}" dt="2021-03-22T16:06:04.683" v="281" actId="21"/>
          <ac:spMkLst>
            <pc:docMk/>
            <pc:sldMk cId="1799517152" sldId="347"/>
            <ac:spMk id="3" creationId="{624B6671-0671-8C48-ACD7-E53AA047B4C7}"/>
          </ac:spMkLst>
        </pc:spChg>
      </pc:sldChg>
      <pc:sldMasterChg chg="delSp modSp mod setBg addSldLayout delSldLayout modSldLayout">
        <pc:chgData name="Mark Zimmermann" userId="27fa454f-97d9-46ec-9fb3-fd9c22b9a524" providerId="ADAL" clId="{3B789C98-2E9D-D040-A1A3-D09B8430E52F}" dt="2021-03-22T15:33:53.461" v="25"/>
        <pc:sldMasterMkLst>
          <pc:docMk/>
          <pc:sldMasterMk cId="1784970421" sldId="2147483696"/>
        </pc:sldMasterMkLst>
        <pc:spChg chg="del mod">
          <ac:chgData name="Mark Zimmermann" userId="27fa454f-97d9-46ec-9fb3-fd9c22b9a524" providerId="ADAL" clId="{3B789C98-2E9D-D040-A1A3-D09B8430E52F}" dt="2021-03-22T15:31:28.947" v="17" actId="478"/>
          <ac:spMkLst>
            <pc:docMk/>
            <pc:sldMasterMk cId="1784970421" sldId="2147483696"/>
            <ac:spMk id="2" creationId="{00000000-0000-0000-0000-000000000000}"/>
          </ac:spMkLst>
        </pc:spChg>
        <pc:spChg chg="del mod">
          <ac:chgData name="Mark Zimmermann" userId="27fa454f-97d9-46ec-9fb3-fd9c22b9a524" providerId="ADAL" clId="{3B789C98-2E9D-D040-A1A3-D09B8430E52F}" dt="2021-03-22T15:31:32.803" v="18" actId="478"/>
          <ac:spMkLst>
            <pc:docMk/>
            <pc:sldMasterMk cId="1784970421" sldId="2147483696"/>
            <ac:spMk id="3"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4"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5" creationId="{00000000-0000-0000-0000-000000000000}"/>
          </ac:spMkLst>
        </pc:spChg>
        <pc:spChg chg="del">
          <ac:chgData name="Mark Zimmermann" userId="27fa454f-97d9-46ec-9fb3-fd9c22b9a524" providerId="ADAL" clId="{3B789C98-2E9D-D040-A1A3-D09B8430E52F}" dt="2021-03-22T15:31:38.661" v="19" actId="478"/>
          <ac:spMkLst>
            <pc:docMk/>
            <pc:sldMasterMk cId="1784970421" sldId="2147483696"/>
            <ac:spMk id="6" creationId="{00000000-0000-0000-0000-000000000000}"/>
          </ac:spMkLst>
        </pc:spChg>
        <pc:sldLayoutChg chg="setBg">
          <pc:chgData name="Mark Zimmermann" userId="27fa454f-97d9-46ec-9fb3-fd9c22b9a524" providerId="ADAL" clId="{3B789C98-2E9D-D040-A1A3-D09B8430E52F}" dt="2021-03-22T15:33:53.461" v="25"/>
          <pc:sldLayoutMkLst>
            <pc:docMk/>
            <pc:sldMasterMk cId="1784970421" sldId="2147483696"/>
            <pc:sldLayoutMk cId="14423682" sldId="2147483697"/>
          </pc:sldLayoutMkLst>
        </pc:sldLayoutChg>
        <pc:sldLayoutChg chg="addSp delSp modSp mod setBg">
          <pc:chgData name="Mark Zimmermann" userId="27fa454f-97d9-46ec-9fb3-fd9c22b9a524" providerId="ADAL" clId="{3B789C98-2E9D-D040-A1A3-D09B8430E52F}" dt="2021-03-22T15:33:53.461" v="25"/>
          <pc:sldLayoutMkLst>
            <pc:docMk/>
            <pc:sldMasterMk cId="1784970421" sldId="2147483696"/>
            <pc:sldLayoutMk cId="3749559920" sldId="2147483698"/>
          </pc:sldLayoutMkLst>
          <pc:spChg chg="del">
            <ac:chgData name="Mark Zimmermann" userId="27fa454f-97d9-46ec-9fb3-fd9c22b9a524" providerId="ADAL" clId="{3B789C98-2E9D-D040-A1A3-D09B8430E52F}" dt="2021-03-22T15:28:07.052" v="6" actId="478"/>
            <ac:spMkLst>
              <pc:docMk/>
              <pc:sldMasterMk cId="1784970421" sldId="2147483696"/>
              <pc:sldLayoutMk cId="3749559920" sldId="2147483698"/>
              <ac:spMk id="2" creationId="{00000000-0000-0000-0000-000000000000}"/>
            </ac:spMkLst>
          </pc:spChg>
          <pc:spChg chg="del">
            <ac:chgData name="Mark Zimmermann" userId="27fa454f-97d9-46ec-9fb3-fd9c22b9a524" providerId="ADAL" clId="{3B789C98-2E9D-D040-A1A3-D09B8430E52F}" dt="2021-03-22T15:28:00.124" v="5" actId="478"/>
            <ac:spMkLst>
              <pc:docMk/>
              <pc:sldMasterMk cId="1784970421" sldId="2147483696"/>
              <pc:sldLayoutMk cId="3749559920" sldId="2147483698"/>
              <ac:spMk id="3"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4"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5" creationId="{00000000-0000-0000-0000-000000000000}"/>
            </ac:spMkLst>
          </pc:spChg>
          <pc:spChg chg="del">
            <ac:chgData name="Mark Zimmermann" userId="27fa454f-97d9-46ec-9fb3-fd9c22b9a524" providerId="ADAL" clId="{3B789C98-2E9D-D040-A1A3-D09B8430E52F}" dt="2021-03-22T15:28:13.764" v="7" actId="478"/>
            <ac:spMkLst>
              <pc:docMk/>
              <pc:sldMasterMk cId="1784970421" sldId="2147483696"/>
              <pc:sldLayoutMk cId="3749559920" sldId="2147483698"/>
              <ac:spMk id="6" creationId="{00000000-0000-0000-0000-000000000000}"/>
            </ac:spMkLst>
          </pc:spChg>
          <pc:spChg chg="add del mod">
            <ac:chgData name="Mark Zimmermann" userId="27fa454f-97d9-46ec-9fb3-fd9c22b9a524" providerId="ADAL" clId="{3B789C98-2E9D-D040-A1A3-D09B8430E52F}" dt="2021-03-22T15:32:59.401" v="22"/>
            <ac:spMkLst>
              <pc:docMk/>
              <pc:sldMasterMk cId="1784970421" sldId="2147483696"/>
              <pc:sldLayoutMk cId="3749559920" sldId="2147483698"/>
              <ac:spMk id="7" creationId="{05B4718C-4A4E-4142-B323-0C96086D881B}"/>
            </ac:spMkLst>
          </pc:spChg>
        </pc:sldLayoutChg>
        <pc:sldLayoutChg chg="setBg">
          <pc:chgData name="Mark Zimmermann" userId="27fa454f-97d9-46ec-9fb3-fd9c22b9a524" providerId="ADAL" clId="{3B789C98-2E9D-D040-A1A3-D09B8430E52F}" dt="2021-03-22T15:33:53.461" v="25"/>
          <pc:sldLayoutMkLst>
            <pc:docMk/>
            <pc:sldMasterMk cId="1784970421" sldId="2147483696"/>
            <pc:sldLayoutMk cId="4166072371" sldId="2147483699"/>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456066974" sldId="2147483700"/>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226319282" sldId="2147483701"/>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104686091" sldId="2147483702"/>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699235735" sldId="2147483703"/>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1970708836" sldId="2147483704"/>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649249280" sldId="2147483705"/>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926355341" sldId="2147483706"/>
          </pc:sldLayoutMkLst>
        </pc:sldLayoutChg>
        <pc:sldLayoutChg chg="setBg">
          <pc:chgData name="Mark Zimmermann" userId="27fa454f-97d9-46ec-9fb3-fd9c22b9a524" providerId="ADAL" clId="{3B789C98-2E9D-D040-A1A3-D09B8430E52F}" dt="2021-03-22T15:33:53.461" v="25"/>
          <pc:sldLayoutMkLst>
            <pc:docMk/>
            <pc:sldMasterMk cId="1784970421" sldId="2147483696"/>
            <pc:sldLayoutMk cId="2080405830" sldId="2147483707"/>
          </pc:sldLayoutMkLst>
        </pc:sldLayoutChg>
        <pc:sldLayoutChg chg="new add del mod setBg">
          <pc:chgData name="Mark Zimmermann" userId="27fa454f-97d9-46ec-9fb3-fd9c22b9a524" providerId="ADAL" clId="{3B789C98-2E9D-D040-A1A3-D09B8430E52F}" dt="2021-03-22T15:33:53.461" v="25"/>
          <pc:sldLayoutMkLst>
            <pc:docMk/>
            <pc:sldMasterMk cId="1784970421" sldId="2147483696"/>
            <pc:sldLayoutMk cId="1369187037" sldId="2147483708"/>
          </pc:sldLayoutMkLst>
        </pc:sldLayoutChg>
      </pc:sldMasterChg>
      <pc:sldMasterChg chg="new del mod addSldLayout delSldLayout">
        <pc:chgData name="Mark Zimmermann" userId="27fa454f-97d9-46ec-9fb3-fd9c22b9a524" providerId="ADAL" clId="{3B789C98-2E9D-D040-A1A3-D09B8430E52F}" dt="2021-03-22T15:28:34.557" v="9" actId="6938"/>
        <pc:sldMasterMkLst>
          <pc:docMk/>
          <pc:sldMasterMk cId="3090237298" sldId="2147483708"/>
        </pc:sldMasterMkLst>
        <pc:sldLayoutChg chg="new del replId">
          <pc:chgData name="Mark Zimmermann" userId="27fa454f-97d9-46ec-9fb3-fd9c22b9a524" providerId="ADAL" clId="{3B789C98-2E9D-D040-A1A3-D09B8430E52F}" dt="2021-03-22T15:28:34.557" v="9" actId="6938"/>
          <pc:sldLayoutMkLst>
            <pc:docMk/>
            <pc:sldMasterMk cId="3090237298" sldId="2147483708"/>
            <pc:sldLayoutMk cId="3114397419" sldId="2147483709"/>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81375248" sldId="2147483710"/>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581984851" sldId="2147483711"/>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36388463" sldId="2147483712"/>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600762470" sldId="2147483713"/>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43604648" sldId="2147483714"/>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349784582" sldId="2147483715"/>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2626821287" sldId="2147483716"/>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810218961" sldId="2147483717"/>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1023947149" sldId="2147483718"/>
          </pc:sldLayoutMkLst>
        </pc:sldLayoutChg>
        <pc:sldLayoutChg chg="new del replId">
          <pc:chgData name="Mark Zimmermann" userId="27fa454f-97d9-46ec-9fb3-fd9c22b9a524" providerId="ADAL" clId="{3B789C98-2E9D-D040-A1A3-D09B8430E52F}" dt="2021-03-22T15:28:34.557" v="9" actId="6938"/>
          <pc:sldLayoutMkLst>
            <pc:docMk/>
            <pc:sldMasterMk cId="3090237298" sldId="2147483708"/>
            <pc:sldLayoutMk cId="3402038673" sldId="2147483719"/>
          </pc:sldLayoutMkLst>
        </pc:sldLayoutChg>
      </pc:sldMasterChg>
      <pc:sldMasterChg chg="new del mod addSldLayout delSldLayout">
        <pc:chgData name="Mark Zimmermann" userId="27fa454f-97d9-46ec-9fb3-fd9c22b9a524" providerId="ADAL" clId="{3B789C98-2E9D-D040-A1A3-D09B8430E52F}" dt="2021-03-22T15:30:37.037" v="12" actId="6938"/>
        <pc:sldMasterMkLst>
          <pc:docMk/>
          <pc:sldMasterMk cId="473590824" sldId="2147483709"/>
        </pc:sldMasterMkLst>
        <pc:sldLayoutChg chg="new del replId">
          <pc:chgData name="Mark Zimmermann" userId="27fa454f-97d9-46ec-9fb3-fd9c22b9a524" providerId="ADAL" clId="{3B789C98-2E9D-D040-A1A3-D09B8430E52F}" dt="2021-03-22T15:30:37.037" v="12" actId="6938"/>
          <pc:sldLayoutMkLst>
            <pc:docMk/>
            <pc:sldMasterMk cId="473590824" sldId="2147483709"/>
            <pc:sldLayoutMk cId="1652568987" sldId="2147483710"/>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50325393" sldId="2147483711"/>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564501550" sldId="2147483712"/>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084068349" sldId="2147483713"/>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30273151" sldId="2147483714"/>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46019810" sldId="2147483715"/>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027631590" sldId="2147483716"/>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1859399343" sldId="2147483717"/>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2181363604" sldId="2147483718"/>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3830892401" sldId="2147483719"/>
          </pc:sldLayoutMkLst>
        </pc:sldLayoutChg>
        <pc:sldLayoutChg chg="new del replId">
          <pc:chgData name="Mark Zimmermann" userId="27fa454f-97d9-46ec-9fb3-fd9c22b9a524" providerId="ADAL" clId="{3B789C98-2E9D-D040-A1A3-D09B8430E52F}" dt="2021-03-22T15:30:37.037" v="12" actId="6938"/>
          <pc:sldLayoutMkLst>
            <pc:docMk/>
            <pc:sldMasterMk cId="473590824" sldId="2147483709"/>
            <pc:sldLayoutMk cId="903784880" sldId="2147483720"/>
          </pc:sldLayoutMkLst>
        </pc:sldLayoutChg>
      </pc:sldMasterChg>
    </pc:docChg>
  </pc:docChgLst>
  <pc:docChgLst>
    <pc:chgData name="Mark Zimmermann" userId="27fa454f-97d9-46ec-9fb3-fd9c22b9a524" providerId="ADAL" clId="{68A2F6FC-3F3D-7149-9D2B-FCDD941EDD1E}"/>
    <pc:docChg chg="addSld delSld modSld">
      <pc:chgData name="Mark Zimmermann" userId="27fa454f-97d9-46ec-9fb3-fd9c22b9a524" providerId="ADAL" clId="{68A2F6FC-3F3D-7149-9D2B-FCDD941EDD1E}" dt="2021-03-22T17:18:32.927" v="213" actId="20577"/>
      <pc:docMkLst>
        <pc:docMk/>
      </pc:docMkLst>
      <pc:sldChg chg="modSp mod">
        <pc:chgData name="Mark Zimmermann" userId="27fa454f-97d9-46ec-9fb3-fd9c22b9a524" providerId="ADAL" clId="{68A2F6FC-3F3D-7149-9D2B-FCDD941EDD1E}" dt="2021-03-22T16:58:36.102" v="40" actId="20577"/>
        <pc:sldMkLst>
          <pc:docMk/>
          <pc:sldMk cId="4007399264" sldId="319"/>
        </pc:sldMkLst>
        <pc:spChg chg="mod">
          <ac:chgData name="Mark Zimmermann" userId="27fa454f-97d9-46ec-9fb3-fd9c22b9a524" providerId="ADAL" clId="{68A2F6FC-3F3D-7149-9D2B-FCDD941EDD1E}" dt="2021-03-22T16:58:36.102" v="40" actId="20577"/>
          <ac:spMkLst>
            <pc:docMk/>
            <pc:sldMk cId="4007399264" sldId="319"/>
            <ac:spMk id="6" creationId="{BF0E1D87-93C1-0C45-AEC7-881FBED6CAF6}"/>
          </ac:spMkLst>
        </pc:spChg>
      </pc:sldChg>
      <pc:sldChg chg="modSp mod">
        <pc:chgData name="Mark Zimmermann" userId="27fa454f-97d9-46ec-9fb3-fd9c22b9a524" providerId="ADAL" clId="{68A2F6FC-3F3D-7149-9D2B-FCDD941EDD1E}" dt="2021-03-22T17:00:44.200" v="60" actId="21"/>
        <pc:sldMkLst>
          <pc:docMk/>
          <pc:sldMk cId="2192593353" sldId="320"/>
        </pc:sldMkLst>
        <pc:spChg chg="mod">
          <ac:chgData name="Mark Zimmermann" userId="27fa454f-97d9-46ec-9fb3-fd9c22b9a524" providerId="ADAL" clId="{68A2F6FC-3F3D-7149-9D2B-FCDD941EDD1E}" dt="2021-03-22T17:00:44.200" v="60" actId="21"/>
          <ac:spMkLst>
            <pc:docMk/>
            <pc:sldMk cId="2192593353" sldId="320"/>
            <ac:spMk id="3" creationId="{05645990-8BEB-9D4E-B5F9-C55C2896208C}"/>
          </ac:spMkLst>
        </pc:spChg>
      </pc:sldChg>
      <pc:sldChg chg="modSp mod">
        <pc:chgData name="Mark Zimmermann" userId="27fa454f-97d9-46ec-9fb3-fd9c22b9a524" providerId="ADAL" clId="{68A2F6FC-3F3D-7149-9D2B-FCDD941EDD1E}" dt="2021-03-22T17:02:19.348" v="83" actId="21"/>
        <pc:sldMkLst>
          <pc:docMk/>
          <pc:sldMk cId="1923589839" sldId="321"/>
        </pc:sldMkLst>
        <pc:spChg chg="mod">
          <ac:chgData name="Mark Zimmermann" userId="27fa454f-97d9-46ec-9fb3-fd9c22b9a524" providerId="ADAL" clId="{68A2F6FC-3F3D-7149-9D2B-FCDD941EDD1E}" dt="2021-03-22T17:02:19.348" v="83" actId="21"/>
          <ac:spMkLst>
            <pc:docMk/>
            <pc:sldMk cId="1923589839" sldId="321"/>
            <ac:spMk id="6" creationId="{3A9605B5-F81F-3946-B0D5-305DCE9FC6B0}"/>
          </ac:spMkLst>
        </pc:spChg>
      </pc:sldChg>
      <pc:sldChg chg="modSp mod">
        <pc:chgData name="Mark Zimmermann" userId="27fa454f-97d9-46ec-9fb3-fd9c22b9a524" providerId="ADAL" clId="{68A2F6FC-3F3D-7149-9D2B-FCDD941EDD1E}" dt="2021-03-22T17:04:28.987" v="108" actId="21"/>
        <pc:sldMkLst>
          <pc:docMk/>
          <pc:sldMk cId="1452434532" sldId="322"/>
        </pc:sldMkLst>
        <pc:spChg chg="mod">
          <ac:chgData name="Mark Zimmermann" userId="27fa454f-97d9-46ec-9fb3-fd9c22b9a524" providerId="ADAL" clId="{68A2F6FC-3F3D-7149-9D2B-FCDD941EDD1E}" dt="2021-03-22T17:04:28.987" v="108" actId="21"/>
          <ac:spMkLst>
            <pc:docMk/>
            <pc:sldMk cId="1452434532" sldId="322"/>
            <ac:spMk id="6" creationId="{3A9605B5-F81F-3946-B0D5-305DCE9FC6B0}"/>
          </ac:spMkLst>
        </pc:spChg>
      </pc:sldChg>
      <pc:sldChg chg="modSp mod">
        <pc:chgData name="Mark Zimmermann" userId="27fa454f-97d9-46ec-9fb3-fd9c22b9a524" providerId="ADAL" clId="{68A2F6FC-3F3D-7149-9D2B-FCDD941EDD1E}" dt="2021-03-22T17:05:02.537" v="115" actId="20577"/>
        <pc:sldMkLst>
          <pc:docMk/>
          <pc:sldMk cId="2056241555" sldId="323"/>
        </pc:sldMkLst>
        <pc:spChg chg="mod">
          <ac:chgData name="Mark Zimmermann" userId="27fa454f-97d9-46ec-9fb3-fd9c22b9a524" providerId="ADAL" clId="{68A2F6FC-3F3D-7149-9D2B-FCDD941EDD1E}" dt="2021-03-22T17:05:02.537" v="115" actId="20577"/>
          <ac:spMkLst>
            <pc:docMk/>
            <pc:sldMk cId="2056241555" sldId="323"/>
            <ac:spMk id="6" creationId="{3A9605B5-F81F-3946-B0D5-305DCE9FC6B0}"/>
          </ac:spMkLst>
        </pc:spChg>
      </pc:sldChg>
      <pc:sldChg chg="modSp mod">
        <pc:chgData name="Mark Zimmermann" userId="27fa454f-97d9-46ec-9fb3-fd9c22b9a524" providerId="ADAL" clId="{68A2F6FC-3F3D-7149-9D2B-FCDD941EDD1E}" dt="2021-03-22T17:05:30.649" v="119" actId="113"/>
        <pc:sldMkLst>
          <pc:docMk/>
          <pc:sldMk cId="1542768867" sldId="327"/>
        </pc:sldMkLst>
        <pc:spChg chg="mod">
          <ac:chgData name="Mark Zimmermann" userId="27fa454f-97d9-46ec-9fb3-fd9c22b9a524" providerId="ADAL" clId="{68A2F6FC-3F3D-7149-9D2B-FCDD941EDD1E}" dt="2021-03-22T17:05:30.649" v="119" actId="113"/>
          <ac:spMkLst>
            <pc:docMk/>
            <pc:sldMk cId="1542768867" sldId="327"/>
            <ac:spMk id="6" creationId="{3A9605B5-F81F-3946-B0D5-305DCE9FC6B0}"/>
          </ac:spMkLst>
        </pc:spChg>
      </pc:sldChg>
      <pc:sldChg chg="modSp mod">
        <pc:chgData name="Mark Zimmermann" userId="27fa454f-97d9-46ec-9fb3-fd9c22b9a524" providerId="ADAL" clId="{68A2F6FC-3F3D-7149-9D2B-FCDD941EDD1E}" dt="2021-03-22T17:06:04.819" v="124" actId="20577"/>
        <pc:sldMkLst>
          <pc:docMk/>
          <pc:sldMk cId="3287224315" sldId="329"/>
        </pc:sldMkLst>
        <pc:spChg chg="mod">
          <ac:chgData name="Mark Zimmermann" userId="27fa454f-97d9-46ec-9fb3-fd9c22b9a524" providerId="ADAL" clId="{68A2F6FC-3F3D-7149-9D2B-FCDD941EDD1E}" dt="2021-03-22T17:06:04.819" v="124" actId="20577"/>
          <ac:spMkLst>
            <pc:docMk/>
            <pc:sldMk cId="3287224315" sldId="329"/>
            <ac:spMk id="6" creationId="{3A9605B5-F81F-3946-B0D5-305DCE9FC6B0}"/>
          </ac:spMkLst>
        </pc:spChg>
      </pc:sldChg>
      <pc:sldChg chg="modSp mod">
        <pc:chgData name="Mark Zimmermann" userId="27fa454f-97d9-46ec-9fb3-fd9c22b9a524" providerId="ADAL" clId="{68A2F6FC-3F3D-7149-9D2B-FCDD941EDD1E}" dt="2021-03-22T17:13:01.750" v="141" actId="113"/>
        <pc:sldMkLst>
          <pc:docMk/>
          <pc:sldMk cId="3955006687" sldId="330"/>
        </pc:sldMkLst>
        <pc:spChg chg="mod">
          <ac:chgData name="Mark Zimmermann" userId="27fa454f-97d9-46ec-9fb3-fd9c22b9a524" providerId="ADAL" clId="{68A2F6FC-3F3D-7149-9D2B-FCDD941EDD1E}" dt="2021-03-22T17:13:01.750" v="141" actId="113"/>
          <ac:spMkLst>
            <pc:docMk/>
            <pc:sldMk cId="3955006687" sldId="330"/>
            <ac:spMk id="6" creationId="{3A9605B5-F81F-3946-B0D5-305DCE9FC6B0}"/>
          </ac:spMkLst>
        </pc:spChg>
      </pc:sldChg>
      <pc:sldChg chg="modSp mod">
        <pc:chgData name="Mark Zimmermann" userId="27fa454f-97d9-46ec-9fb3-fd9c22b9a524" providerId="ADAL" clId="{68A2F6FC-3F3D-7149-9D2B-FCDD941EDD1E}" dt="2021-03-22T17:13:48.462" v="146" actId="21"/>
        <pc:sldMkLst>
          <pc:docMk/>
          <pc:sldMk cId="3933335289" sldId="331"/>
        </pc:sldMkLst>
        <pc:spChg chg="mod">
          <ac:chgData name="Mark Zimmermann" userId="27fa454f-97d9-46ec-9fb3-fd9c22b9a524" providerId="ADAL" clId="{68A2F6FC-3F3D-7149-9D2B-FCDD941EDD1E}" dt="2021-03-22T17:13:48.462" v="146" actId="21"/>
          <ac:spMkLst>
            <pc:docMk/>
            <pc:sldMk cId="3933335289" sldId="331"/>
            <ac:spMk id="6" creationId="{3A9605B5-F81F-3946-B0D5-305DCE9FC6B0}"/>
          </ac:spMkLst>
        </pc:spChg>
      </pc:sldChg>
      <pc:sldChg chg="modSp mod">
        <pc:chgData name="Mark Zimmermann" userId="27fa454f-97d9-46ec-9fb3-fd9c22b9a524" providerId="ADAL" clId="{68A2F6FC-3F3D-7149-9D2B-FCDD941EDD1E}" dt="2021-03-22T17:15:08.544" v="159" actId="1076"/>
        <pc:sldMkLst>
          <pc:docMk/>
          <pc:sldMk cId="803152613" sldId="335"/>
        </pc:sldMkLst>
        <pc:spChg chg="mod">
          <ac:chgData name="Mark Zimmermann" userId="27fa454f-97d9-46ec-9fb3-fd9c22b9a524" providerId="ADAL" clId="{68A2F6FC-3F3D-7149-9D2B-FCDD941EDD1E}" dt="2021-03-22T17:15:08.544" v="159" actId="1076"/>
          <ac:spMkLst>
            <pc:docMk/>
            <pc:sldMk cId="803152613" sldId="335"/>
            <ac:spMk id="6" creationId="{3A9605B5-F81F-3946-B0D5-305DCE9FC6B0}"/>
          </ac:spMkLst>
        </pc:spChg>
      </pc:sldChg>
      <pc:sldChg chg="modSp mod">
        <pc:chgData name="Mark Zimmermann" userId="27fa454f-97d9-46ec-9fb3-fd9c22b9a524" providerId="ADAL" clId="{68A2F6FC-3F3D-7149-9D2B-FCDD941EDD1E}" dt="2021-03-22T17:16:02.539" v="184" actId="20577"/>
        <pc:sldMkLst>
          <pc:docMk/>
          <pc:sldMk cId="2847469653" sldId="336"/>
        </pc:sldMkLst>
        <pc:spChg chg="mod">
          <ac:chgData name="Mark Zimmermann" userId="27fa454f-97d9-46ec-9fb3-fd9c22b9a524" providerId="ADAL" clId="{68A2F6FC-3F3D-7149-9D2B-FCDD941EDD1E}" dt="2021-03-22T17:16:02.539" v="184" actId="20577"/>
          <ac:spMkLst>
            <pc:docMk/>
            <pc:sldMk cId="2847469653" sldId="336"/>
            <ac:spMk id="6" creationId="{3A9605B5-F81F-3946-B0D5-305DCE9FC6B0}"/>
          </ac:spMkLst>
        </pc:spChg>
      </pc:sldChg>
      <pc:sldChg chg="del">
        <pc:chgData name="Mark Zimmermann" userId="27fa454f-97d9-46ec-9fb3-fd9c22b9a524" providerId="ADAL" clId="{68A2F6FC-3F3D-7149-9D2B-FCDD941EDD1E}" dt="2021-03-22T17:16:13.876" v="185" actId="2696"/>
        <pc:sldMkLst>
          <pc:docMk/>
          <pc:sldMk cId="3346086648" sldId="337"/>
        </pc:sldMkLst>
      </pc:sldChg>
      <pc:sldChg chg="modSp mod">
        <pc:chgData name="Mark Zimmermann" userId="27fa454f-97d9-46ec-9fb3-fd9c22b9a524" providerId="ADAL" clId="{68A2F6FC-3F3D-7149-9D2B-FCDD941EDD1E}" dt="2021-03-22T17:18:09.036" v="195" actId="21"/>
        <pc:sldMkLst>
          <pc:docMk/>
          <pc:sldMk cId="2976871864" sldId="339"/>
        </pc:sldMkLst>
        <pc:spChg chg="mod">
          <ac:chgData name="Mark Zimmermann" userId="27fa454f-97d9-46ec-9fb3-fd9c22b9a524" providerId="ADAL" clId="{68A2F6FC-3F3D-7149-9D2B-FCDD941EDD1E}" dt="2021-03-22T17:18:09.036" v="195" actId="21"/>
          <ac:spMkLst>
            <pc:docMk/>
            <pc:sldMk cId="2976871864" sldId="339"/>
            <ac:spMk id="3" creationId="{624B6671-0671-8C48-ACD7-E53AA047B4C7}"/>
          </ac:spMkLst>
        </pc:spChg>
      </pc:sldChg>
      <pc:sldChg chg="modSp mod">
        <pc:chgData name="Mark Zimmermann" userId="27fa454f-97d9-46ec-9fb3-fd9c22b9a524" providerId="ADAL" clId="{68A2F6FC-3F3D-7149-9D2B-FCDD941EDD1E}" dt="2021-03-22T17:18:32.927" v="213" actId="20577"/>
        <pc:sldMkLst>
          <pc:docMk/>
          <pc:sldMk cId="1366218097" sldId="340"/>
        </pc:sldMkLst>
        <pc:spChg chg="mod">
          <ac:chgData name="Mark Zimmermann" userId="27fa454f-97d9-46ec-9fb3-fd9c22b9a524" providerId="ADAL" clId="{68A2F6FC-3F3D-7149-9D2B-FCDD941EDD1E}" dt="2021-03-22T17:18:32.927" v="213" actId="20577"/>
          <ac:spMkLst>
            <pc:docMk/>
            <pc:sldMk cId="1366218097" sldId="340"/>
            <ac:spMk id="3" creationId="{E48369E5-8B24-A54C-ADCE-BD3A0F9388C2}"/>
          </ac:spMkLst>
        </pc:spChg>
      </pc:sldChg>
      <pc:sldChg chg="modSp mod">
        <pc:chgData name="Mark Zimmermann" userId="27fa454f-97d9-46ec-9fb3-fd9c22b9a524" providerId="ADAL" clId="{68A2F6FC-3F3D-7149-9D2B-FCDD941EDD1E}" dt="2021-03-22T16:59:28.872" v="44" actId="20577"/>
        <pc:sldMkLst>
          <pc:docMk/>
          <pc:sldMk cId="763107428" sldId="341"/>
        </pc:sldMkLst>
        <pc:spChg chg="mod">
          <ac:chgData name="Mark Zimmermann" userId="27fa454f-97d9-46ec-9fb3-fd9c22b9a524" providerId="ADAL" clId="{68A2F6FC-3F3D-7149-9D2B-FCDD941EDD1E}" dt="2021-03-22T16:59:28.872" v="44" actId="20577"/>
          <ac:spMkLst>
            <pc:docMk/>
            <pc:sldMk cId="763107428" sldId="341"/>
            <ac:spMk id="2" creationId="{F1E44DBE-D7E4-7647-8BE3-D504C267AC09}"/>
          </ac:spMkLst>
        </pc:spChg>
      </pc:sldChg>
      <pc:sldChg chg="modSp mod">
        <pc:chgData name="Mark Zimmermann" userId="27fa454f-97d9-46ec-9fb3-fd9c22b9a524" providerId="ADAL" clId="{68A2F6FC-3F3D-7149-9D2B-FCDD941EDD1E}" dt="2021-03-22T17:16:50.892" v="190" actId="20577"/>
        <pc:sldMkLst>
          <pc:docMk/>
          <pc:sldMk cId="3628533989" sldId="342"/>
        </pc:sldMkLst>
        <pc:spChg chg="mod">
          <ac:chgData name="Mark Zimmermann" userId="27fa454f-97d9-46ec-9fb3-fd9c22b9a524" providerId="ADAL" clId="{68A2F6FC-3F3D-7149-9D2B-FCDD941EDD1E}" dt="2021-03-22T17:16:50.892" v="190" actId="20577"/>
          <ac:spMkLst>
            <pc:docMk/>
            <pc:sldMk cId="3628533989" sldId="342"/>
            <ac:spMk id="6" creationId="{3A9605B5-F81F-3946-B0D5-305DCE9FC6B0}"/>
          </ac:spMkLst>
        </pc:spChg>
      </pc:sldChg>
      <pc:sldChg chg="modSp mod">
        <pc:chgData name="Mark Zimmermann" userId="27fa454f-97d9-46ec-9fb3-fd9c22b9a524" providerId="ADAL" clId="{68A2F6FC-3F3D-7149-9D2B-FCDD941EDD1E}" dt="2021-03-22T17:02:41.294" v="85" actId="21"/>
        <pc:sldMkLst>
          <pc:docMk/>
          <pc:sldMk cId="2204337835" sldId="343"/>
        </pc:sldMkLst>
        <pc:spChg chg="mod">
          <ac:chgData name="Mark Zimmermann" userId="27fa454f-97d9-46ec-9fb3-fd9c22b9a524" providerId="ADAL" clId="{68A2F6FC-3F3D-7149-9D2B-FCDD941EDD1E}" dt="2021-03-22T17:02:41.294" v="85" actId="21"/>
          <ac:spMkLst>
            <pc:docMk/>
            <pc:sldMk cId="2204337835" sldId="343"/>
            <ac:spMk id="6" creationId="{3A9605B5-F81F-3946-B0D5-305DCE9FC6B0}"/>
          </ac:spMkLst>
        </pc:spChg>
      </pc:sldChg>
      <pc:sldChg chg="modSp">
        <pc:chgData name="Mark Zimmermann" userId="27fa454f-97d9-46ec-9fb3-fd9c22b9a524" providerId="ADAL" clId="{68A2F6FC-3F3D-7149-9D2B-FCDD941EDD1E}" dt="2021-03-22T17:14:01.672" v="147"/>
        <pc:sldMkLst>
          <pc:docMk/>
          <pc:sldMk cId="109591118" sldId="344"/>
        </pc:sldMkLst>
        <pc:spChg chg="mod">
          <ac:chgData name="Mark Zimmermann" userId="27fa454f-97d9-46ec-9fb3-fd9c22b9a524" providerId="ADAL" clId="{68A2F6FC-3F3D-7149-9D2B-FCDD941EDD1E}" dt="2021-03-22T17:14:01.672" v="147"/>
          <ac:spMkLst>
            <pc:docMk/>
            <pc:sldMk cId="109591118" sldId="344"/>
            <ac:spMk id="6" creationId="{3A9605B5-F81F-3946-B0D5-305DCE9FC6B0}"/>
          </ac:spMkLst>
        </pc:spChg>
      </pc:sldChg>
      <pc:sldChg chg="del">
        <pc:chgData name="Mark Zimmermann" userId="27fa454f-97d9-46ec-9fb3-fd9c22b9a524" providerId="ADAL" clId="{68A2F6FC-3F3D-7149-9D2B-FCDD941EDD1E}" dt="2021-03-22T17:16:15.034" v="186" actId="2696"/>
        <pc:sldMkLst>
          <pc:docMk/>
          <pc:sldMk cId="133131918" sldId="345"/>
        </pc:sldMkLst>
      </pc:sldChg>
      <pc:sldChg chg="del">
        <pc:chgData name="Mark Zimmermann" userId="27fa454f-97d9-46ec-9fb3-fd9c22b9a524" providerId="ADAL" clId="{68A2F6FC-3F3D-7149-9D2B-FCDD941EDD1E}" dt="2021-03-22T17:18:12.581" v="196" actId="2696"/>
        <pc:sldMkLst>
          <pc:docMk/>
          <pc:sldMk cId="2845390322" sldId="346"/>
        </pc:sldMkLst>
      </pc:sldChg>
      <pc:sldChg chg="del">
        <pc:chgData name="Mark Zimmermann" userId="27fa454f-97d9-46ec-9fb3-fd9c22b9a524" providerId="ADAL" clId="{68A2F6FC-3F3D-7149-9D2B-FCDD941EDD1E}" dt="2021-03-22T17:18:13.633" v="197" actId="2696"/>
        <pc:sldMkLst>
          <pc:docMk/>
          <pc:sldMk cId="1799517152" sldId="347"/>
        </pc:sldMkLst>
      </pc:sldChg>
      <pc:sldChg chg="modSp add mod">
        <pc:chgData name="Mark Zimmermann" userId="27fa454f-97d9-46ec-9fb3-fd9c22b9a524" providerId="ADAL" clId="{68A2F6FC-3F3D-7149-9D2B-FCDD941EDD1E}" dt="2021-03-22T17:01:36.580" v="78" actId="20577"/>
        <pc:sldMkLst>
          <pc:docMk/>
          <pc:sldMk cId="584133155" sldId="348"/>
        </pc:sldMkLst>
        <pc:spChg chg="mod">
          <ac:chgData name="Mark Zimmermann" userId="27fa454f-97d9-46ec-9fb3-fd9c22b9a524" providerId="ADAL" clId="{68A2F6FC-3F3D-7149-9D2B-FCDD941EDD1E}" dt="2021-03-22T17:01:36.580" v="78" actId="20577"/>
          <ac:spMkLst>
            <pc:docMk/>
            <pc:sldMk cId="584133155" sldId="348"/>
            <ac:spMk id="3" creationId="{05645990-8BEB-9D4E-B5F9-C55C2896208C}"/>
          </ac:spMkLst>
        </pc:spChg>
      </pc:sldChg>
      <pc:sldChg chg="modSp add">
        <pc:chgData name="Mark Zimmermann" userId="27fa454f-97d9-46ec-9fb3-fd9c22b9a524" providerId="ADAL" clId="{68A2F6FC-3F3D-7149-9D2B-FCDD941EDD1E}" dt="2021-03-22T17:02:56.849" v="87"/>
        <pc:sldMkLst>
          <pc:docMk/>
          <pc:sldMk cId="497521666" sldId="349"/>
        </pc:sldMkLst>
        <pc:spChg chg="mod">
          <ac:chgData name="Mark Zimmermann" userId="27fa454f-97d9-46ec-9fb3-fd9c22b9a524" providerId="ADAL" clId="{68A2F6FC-3F3D-7149-9D2B-FCDD941EDD1E}" dt="2021-03-22T17:02:56.849" v="87"/>
          <ac:spMkLst>
            <pc:docMk/>
            <pc:sldMk cId="497521666" sldId="349"/>
            <ac:spMk id="6" creationId="{3A9605B5-F81F-3946-B0D5-305DCE9FC6B0}"/>
          </ac:spMkLst>
        </pc:spChg>
      </pc:sldChg>
      <pc:sldChg chg="modSp add mod">
        <pc:chgData name="Mark Zimmermann" userId="27fa454f-97d9-46ec-9fb3-fd9c22b9a524" providerId="ADAL" clId="{68A2F6FC-3F3D-7149-9D2B-FCDD941EDD1E}" dt="2021-03-22T17:12:28.164" v="137" actId="1076"/>
        <pc:sldMkLst>
          <pc:docMk/>
          <pc:sldMk cId="2086334651" sldId="350"/>
        </pc:sldMkLst>
        <pc:spChg chg="mod">
          <ac:chgData name="Mark Zimmermann" userId="27fa454f-97d9-46ec-9fb3-fd9c22b9a524" providerId="ADAL" clId="{68A2F6FC-3F3D-7149-9D2B-FCDD941EDD1E}" dt="2021-03-22T17:12:28.164" v="137" actId="1076"/>
          <ac:spMkLst>
            <pc:docMk/>
            <pc:sldMk cId="2086334651" sldId="350"/>
            <ac:spMk id="6" creationId="{3A9605B5-F81F-3946-B0D5-305DCE9FC6B0}"/>
          </ac:spMkLst>
        </pc:spChg>
      </pc:sldChg>
    </pc:docChg>
  </pc:docChgLst>
  <pc:docChgLst>
    <pc:chgData name="Mark Zimmermann" userId="27fa454f-97d9-46ec-9fb3-fd9c22b9a524" providerId="ADAL" clId="{6D6C4A79-D9B2-6144-90CD-5F6216C29184}"/>
    <pc:docChg chg="modSld">
      <pc:chgData name="Mark Zimmermann" userId="27fa454f-97d9-46ec-9fb3-fd9c22b9a524" providerId="ADAL" clId="{6D6C4A79-D9B2-6144-90CD-5F6216C29184}" dt="2021-03-22T17:26:16.213" v="0" actId="20577"/>
      <pc:docMkLst>
        <pc:docMk/>
      </pc:docMkLst>
      <pc:sldChg chg="modSp mod">
        <pc:chgData name="Mark Zimmermann" userId="27fa454f-97d9-46ec-9fb3-fd9c22b9a524" providerId="ADAL" clId="{6D6C4A79-D9B2-6144-90CD-5F6216C29184}" dt="2021-03-22T17:26:16.213" v="0" actId="20577"/>
        <pc:sldMkLst>
          <pc:docMk/>
          <pc:sldMk cId="1366218097" sldId="340"/>
        </pc:sldMkLst>
        <pc:spChg chg="mod">
          <ac:chgData name="Mark Zimmermann" userId="27fa454f-97d9-46ec-9fb3-fd9c22b9a524" providerId="ADAL" clId="{6D6C4A79-D9B2-6144-90CD-5F6216C29184}" dt="2021-03-22T17:26:16.213" v="0" actId="20577"/>
          <ac:spMkLst>
            <pc:docMk/>
            <pc:sldMk cId="1366218097" sldId="340"/>
            <ac:spMk id="3" creationId="{E48369E5-8B24-A54C-ADCE-BD3A0F9388C2}"/>
          </ac:spMkLst>
        </pc:spChg>
      </pc:sldChg>
    </pc:docChg>
  </pc:docChgLst>
  <pc:docChgLst>
    <pc:chgData name="Mark Zimmermann" userId="27fa454f-97d9-46ec-9fb3-fd9c22b9a524" providerId="ADAL" clId="{DAA3E5A2-92BC-CE45-9B0A-D4B90466F0DA}"/>
    <pc:docChg chg="custSel delSld modSld">
      <pc:chgData name="Mark Zimmermann" userId="27fa454f-97d9-46ec-9fb3-fd9c22b9a524" providerId="ADAL" clId="{DAA3E5A2-92BC-CE45-9B0A-D4B90466F0DA}" dt="2023-06-15T18:47:47.345" v="214"/>
      <pc:docMkLst>
        <pc:docMk/>
      </pc:docMkLst>
      <pc:sldChg chg="modSp mod setBg">
        <pc:chgData name="Mark Zimmermann" userId="27fa454f-97d9-46ec-9fb3-fd9c22b9a524" providerId="ADAL" clId="{DAA3E5A2-92BC-CE45-9B0A-D4B90466F0DA}" dt="2023-06-15T18:47:47.345" v="214"/>
        <pc:sldMkLst>
          <pc:docMk/>
          <pc:sldMk cId="1366218097" sldId="340"/>
        </pc:sldMkLst>
        <pc:spChg chg="mod">
          <ac:chgData name="Mark Zimmermann" userId="27fa454f-97d9-46ec-9fb3-fd9c22b9a524" providerId="ADAL" clId="{DAA3E5A2-92BC-CE45-9B0A-D4B90466F0DA}" dt="2023-06-15T18:47:27.177" v="212" actId="20577"/>
          <ac:spMkLst>
            <pc:docMk/>
            <pc:sldMk cId="1366218097" sldId="340"/>
            <ac:spMk id="3" creationId="{E48369E5-8B24-A54C-ADCE-BD3A0F9388C2}"/>
          </ac:spMkLst>
        </pc:spChg>
      </pc:sldChg>
      <pc:sldChg chg="modSp mod setBg">
        <pc:chgData name="Mark Zimmermann" userId="27fa454f-97d9-46ec-9fb3-fd9c22b9a524" providerId="ADAL" clId="{DAA3E5A2-92BC-CE45-9B0A-D4B90466F0DA}" dt="2023-06-15T17:08:21.593" v="10"/>
        <pc:sldMkLst>
          <pc:docMk/>
          <pc:sldMk cId="763107428" sldId="341"/>
        </pc:sldMkLst>
        <pc:spChg chg="mod">
          <ac:chgData name="Mark Zimmermann" userId="27fa454f-97d9-46ec-9fb3-fd9c22b9a524" providerId="ADAL" clId="{DAA3E5A2-92BC-CE45-9B0A-D4B90466F0DA}" dt="2023-06-15T17:08:03.059" v="8" actId="1076"/>
          <ac:spMkLst>
            <pc:docMk/>
            <pc:sldMk cId="763107428" sldId="341"/>
            <ac:spMk id="2" creationId="{F1E44DBE-D7E4-7647-8BE3-D504C267AC09}"/>
          </ac:spMkLst>
        </pc:spChg>
      </pc:sldChg>
      <pc:sldChg chg="setBg">
        <pc:chgData name="Mark Zimmermann" userId="27fa454f-97d9-46ec-9fb3-fd9c22b9a524" providerId="ADAL" clId="{DAA3E5A2-92BC-CE45-9B0A-D4B90466F0DA}" dt="2023-06-15T17:07:55.002" v="7"/>
        <pc:sldMkLst>
          <pc:docMk/>
          <pc:sldMk cId="1326427633" sldId="351"/>
        </pc:sldMkLst>
      </pc:sldChg>
      <pc:sldChg chg="modSp mod setBg">
        <pc:chgData name="Mark Zimmermann" userId="27fa454f-97d9-46ec-9fb3-fd9c22b9a524" providerId="ADAL" clId="{DAA3E5A2-92BC-CE45-9B0A-D4B90466F0DA}" dt="2023-06-15T17:19:34.301" v="17"/>
        <pc:sldMkLst>
          <pc:docMk/>
          <pc:sldMk cId="2331119031" sldId="352"/>
        </pc:sldMkLst>
        <pc:spChg chg="mod">
          <ac:chgData name="Mark Zimmermann" userId="27fa454f-97d9-46ec-9fb3-fd9c22b9a524" providerId="ADAL" clId="{DAA3E5A2-92BC-CE45-9B0A-D4B90466F0DA}" dt="2023-06-15T17:19:24.031" v="15" actId="2711"/>
          <ac:spMkLst>
            <pc:docMk/>
            <pc:sldMk cId="2331119031" sldId="352"/>
            <ac:spMk id="2" creationId="{F1E44DBE-D7E4-7647-8BE3-D504C267AC09}"/>
          </ac:spMkLst>
        </pc:spChg>
      </pc:sldChg>
      <pc:sldChg chg="modSp mod setBg">
        <pc:chgData name="Mark Zimmermann" userId="27fa454f-97d9-46ec-9fb3-fd9c22b9a524" providerId="ADAL" clId="{DAA3E5A2-92BC-CE45-9B0A-D4B90466F0DA}" dt="2023-06-15T17:20:08.779" v="24"/>
        <pc:sldMkLst>
          <pc:docMk/>
          <pc:sldMk cId="202579569" sldId="353"/>
        </pc:sldMkLst>
        <pc:spChg chg="mod">
          <ac:chgData name="Mark Zimmermann" userId="27fa454f-97d9-46ec-9fb3-fd9c22b9a524" providerId="ADAL" clId="{DAA3E5A2-92BC-CE45-9B0A-D4B90466F0DA}" dt="2023-06-15T17:20:00.977" v="22" actId="1076"/>
          <ac:spMkLst>
            <pc:docMk/>
            <pc:sldMk cId="202579569" sldId="353"/>
            <ac:spMk id="2" creationId="{F1E44DBE-D7E4-7647-8BE3-D504C267AC09}"/>
          </ac:spMkLst>
        </pc:spChg>
      </pc:sldChg>
      <pc:sldChg chg="modSp mod setBg">
        <pc:chgData name="Mark Zimmermann" userId="27fa454f-97d9-46ec-9fb3-fd9c22b9a524" providerId="ADAL" clId="{DAA3E5A2-92BC-CE45-9B0A-D4B90466F0DA}" dt="2023-06-15T17:20:31.378" v="29"/>
        <pc:sldMkLst>
          <pc:docMk/>
          <pc:sldMk cId="2734743627" sldId="354"/>
        </pc:sldMkLst>
        <pc:spChg chg="mod">
          <ac:chgData name="Mark Zimmermann" userId="27fa454f-97d9-46ec-9fb3-fd9c22b9a524" providerId="ADAL" clId="{DAA3E5A2-92BC-CE45-9B0A-D4B90466F0DA}" dt="2023-06-15T17:20:23.843" v="27" actId="1076"/>
          <ac:spMkLst>
            <pc:docMk/>
            <pc:sldMk cId="2734743627" sldId="354"/>
            <ac:spMk id="2" creationId="{F1E44DBE-D7E4-7647-8BE3-D504C267AC09}"/>
          </ac:spMkLst>
        </pc:spChg>
      </pc:sldChg>
      <pc:sldChg chg="modSp mod setBg">
        <pc:chgData name="Mark Zimmermann" userId="27fa454f-97d9-46ec-9fb3-fd9c22b9a524" providerId="ADAL" clId="{DAA3E5A2-92BC-CE45-9B0A-D4B90466F0DA}" dt="2023-06-15T17:20:46.946" v="32"/>
        <pc:sldMkLst>
          <pc:docMk/>
          <pc:sldMk cId="3995452982" sldId="355"/>
        </pc:sldMkLst>
        <pc:spChg chg="mod">
          <ac:chgData name="Mark Zimmermann" userId="27fa454f-97d9-46ec-9fb3-fd9c22b9a524" providerId="ADAL" clId="{DAA3E5A2-92BC-CE45-9B0A-D4B90466F0DA}" dt="2023-06-15T17:20:36.912" v="30"/>
          <ac:spMkLst>
            <pc:docMk/>
            <pc:sldMk cId="3995452982" sldId="355"/>
            <ac:spMk id="2" creationId="{F1E44DBE-D7E4-7647-8BE3-D504C267AC09}"/>
          </ac:spMkLst>
        </pc:spChg>
      </pc:sldChg>
      <pc:sldChg chg="modSp mod setBg">
        <pc:chgData name="Mark Zimmermann" userId="27fa454f-97d9-46ec-9fb3-fd9c22b9a524" providerId="ADAL" clId="{DAA3E5A2-92BC-CE45-9B0A-D4B90466F0DA}" dt="2023-06-15T18:11:41.687" v="70"/>
        <pc:sldMkLst>
          <pc:docMk/>
          <pc:sldMk cId="3450808560" sldId="356"/>
        </pc:sldMkLst>
        <pc:spChg chg="mod">
          <ac:chgData name="Mark Zimmermann" userId="27fa454f-97d9-46ec-9fb3-fd9c22b9a524" providerId="ADAL" clId="{DAA3E5A2-92BC-CE45-9B0A-D4B90466F0DA}" dt="2023-06-15T17:24:09.212" v="46" actId="1076"/>
          <ac:spMkLst>
            <pc:docMk/>
            <pc:sldMk cId="3450808560" sldId="356"/>
            <ac:spMk id="2" creationId="{F1E44DBE-D7E4-7647-8BE3-D504C267AC09}"/>
          </ac:spMkLst>
        </pc:spChg>
      </pc:sldChg>
      <pc:sldChg chg="modSp mod setBg">
        <pc:chgData name="Mark Zimmermann" userId="27fa454f-97d9-46ec-9fb3-fd9c22b9a524" providerId="ADAL" clId="{DAA3E5A2-92BC-CE45-9B0A-D4B90466F0DA}" dt="2023-06-15T18:11:50.219" v="72"/>
        <pc:sldMkLst>
          <pc:docMk/>
          <pc:sldMk cId="3306197683" sldId="357"/>
        </pc:sldMkLst>
        <pc:spChg chg="mod">
          <ac:chgData name="Mark Zimmermann" userId="27fa454f-97d9-46ec-9fb3-fd9c22b9a524" providerId="ADAL" clId="{DAA3E5A2-92BC-CE45-9B0A-D4B90466F0DA}" dt="2023-06-15T18:11:10.657" v="62" actId="1076"/>
          <ac:spMkLst>
            <pc:docMk/>
            <pc:sldMk cId="3306197683" sldId="357"/>
            <ac:spMk id="2" creationId="{F1E44DBE-D7E4-7647-8BE3-D504C267AC09}"/>
          </ac:spMkLst>
        </pc:spChg>
      </pc:sldChg>
      <pc:sldChg chg="modSp mod setBg">
        <pc:chgData name="Mark Zimmermann" userId="27fa454f-97d9-46ec-9fb3-fd9c22b9a524" providerId="ADAL" clId="{DAA3E5A2-92BC-CE45-9B0A-D4B90466F0DA}" dt="2023-06-15T18:12:02.079" v="74"/>
        <pc:sldMkLst>
          <pc:docMk/>
          <pc:sldMk cId="1216008263" sldId="359"/>
        </pc:sldMkLst>
        <pc:spChg chg="mod">
          <ac:chgData name="Mark Zimmermann" userId="27fa454f-97d9-46ec-9fb3-fd9c22b9a524" providerId="ADAL" clId="{DAA3E5A2-92BC-CE45-9B0A-D4B90466F0DA}" dt="2023-06-15T18:11:30.458" v="68" actId="1076"/>
          <ac:spMkLst>
            <pc:docMk/>
            <pc:sldMk cId="1216008263" sldId="359"/>
            <ac:spMk id="2" creationId="{F1E44DBE-D7E4-7647-8BE3-D504C267AC09}"/>
          </ac:spMkLst>
        </pc:spChg>
      </pc:sldChg>
      <pc:sldChg chg="modSp mod setBg">
        <pc:chgData name="Mark Zimmermann" userId="27fa454f-97d9-46ec-9fb3-fd9c22b9a524" providerId="ADAL" clId="{DAA3E5A2-92BC-CE45-9B0A-D4B90466F0DA}" dt="2023-06-15T18:14:41.887" v="97"/>
        <pc:sldMkLst>
          <pc:docMk/>
          <pc:sldMk cId="4018120068" sldId="361"/>
        </pc:sldMkLst>
        <pc:spChg chg="mod">
          <ac:chgData name="Mark Zimmermann" userId="27fa454f-97d9-46ec-9fb3-fd9c22b9a524" providerId="ADAL" clId="{DAA3E5A2-92BC-CE45-9B0A-D4B90466F0DA}" dt="2023-06-15T18:12:40.155" v="79" actId="1076"/>
          <ac:spMkLst>
            <pc:docMk/>
            <pc:sldMk cId="4018120068" sldId="361"/>
            <ac:spMk id="2" creationId="{F1E44DBE-D7E4-7647-8BE3-D504C267AC09}"/>
          </ac:spMkLst>
        </pc:spChg>
      </pc:sldChg>
      <pc:sldChg chg="modSp mod setBg">
        <pc:chgData name="Mark Zimmermann" userId="27fa454f-97d9-46ec-9fb3-fd9c22b9a524" providerId="ADAL" clId="{DAA3E5A2-92BC-CE45-9B0A-D4B90466F0DA}" dt="2023-06-15T18:14:22.893" v="93"/>
        <pc:sldMkLst>
          <pc:docMk/>
          <pc:sldMk cId="1333426726" sldId="362"/>
        </pc:sldMkLst>
        <pc:spChg chg="mod">
          <ac:chgData name="Mark Zimmermann" userId="27fa454f-97d9-46ec-9fb3-fd9c22b9a524" providerId="ADAL" clId="{DAA3E5A2-92BC-CE45-9B0A-D4B90466F0DA}" dt="2023-06-15T18:13:02.743" v="82"/>
          <ac:spMkLst>
            <pc:docMk/>
            <pc:sldMk cId="1333426726" sldId="362"/>
            <ac:spMk id="2" creationId="{F1E44DBE-D7E4-7647-8BE3-D504C267AC09}"/>
          </ac:spMkLst>
        </pc:spChg>
      </pc:sldChg>
      <pc:sldChg chg="setBg">
        <pc:chgData name="Mark Zimmermann" userId="27fa454f-97d9-46ec-9fb3-fd9c22b9a524" providerId="ADAL" clId="{DAA3E5A2-92BC-CE45-9B0A-D4B90466F0DA}" dt="2023-06-15T18:14:16.155" v="91"/>
        <pc:sldMkLst>
          <pc:docMk/>
          <pc:sldMk cId="681256093" sldId="363"/>
        </pc:sldMkLst>
      </pc:sldChg>
      <pc:sldChg chg="setBg">
        <pc:chgData name="Mark Zimmermann" userId="27fa454f-97d9-46ec-9fb3-fd9c22b9a524" providerId="ADAL" clId="{DAA3E5A2-92BC-CE45-9B0A-D4B90466F0DA}" dt="2023-06-15T18:14:57.472" v="99"/>
        <pc:sldMkLst>
          <pc:docMk/>
          <pc:sldMk cId="4129506345" sldId="364"/>
        </pc:sldMkLst>
      </pc:sldChg>
      <pc:sldChg chg="modSp mod setBg">
        <pc:chgData name="Mark Zimmermann" userId="27fa454f-97d9-46ec-9fb3-fd9c22b9a524" providerId="ADAL" clId="{DAA3E5A2-92BC-CE45-9B0A-D4B90466F0DA}" dt="2023-06-15T18:15:48.360" v="113"/>
        <pc:sldMkLst>
          <pc:docMk/>
          <pc:sldMk cId="1120596972" sldId="365"/>
        </pc:sldMkLst>
        <pc:spChg chg="mod">
          <ac:chgData name="Mark Zimmermann" userId="27fa454f-97d9-46ec-9fb3-fd9c22b9a524" providerId="ADAL" clId="{DAA3E5A2-92BC-CE45-9B0A-D4B90466F0DA}" dt="2023-06-15T18:15:40.513" v="111" actId="2711"/>
          <ac:spMkLst>
            <pc:docMk/>
            <pc:sldMk cId="1120596972" sldId="365"/>
            <ac:spMk id="2" creationId="{F1E44DBE-D7E4-7647-8BE3-D504C267AC09}"/>
          </ac:spMkLst>
        </pc:spChg>
      </pc:sldChg>
      <pc:sldChg chg="modSp mod setBg">
        <pc:chgData name="Mark Zimmermann" userId="27fa454f-97d9-46ec-9fb3-fd9c22b9a524" providerId="ADAL" clId="{DAA3E5A2-92BC-CE45-9B0A-D4B90466F0DA}" dt="2023-06-15T18:40:09.270" v="123"/>
        <pc:sldMkLst>
          <pc:docMk/>
          <pc:sldMk cId="2560512416" sldId="366"/>
        </pc:sldMkLst>
        <pc:spChg chg="mod">
          <ac:chgData name="Mark Zimmermann" userId="27fa454f-97d9-46ec-9fb3-fd9c22b9a524" providerId="ADAL" clId="{DAA3E5A2-92BC-CE45-9B0A-D4B90466F0DA}" dt="2023-06-15T18:40:01.995" v="121" actId="2711"/>
          <ac:spMkLst>
            <pc:docMk/>
            <pc:sldMk cId="2560512416" sldId="366"/>
            <ac:spMk id="2" creationId="{F1E44DBE-D7E4-7647-8BE3-D504C267AC09}"/>
          </ac:spMkLst>
        </pc:spChg>
      </pc:sldChg>
      <pc:sldChg chg="modSp mod setBg">
        <pc:chgData name="Mark Zimmermann" userId="27fa454f-97d9-46ec-9fb3-fd9c22b9a524" providerId="ADAL" clId="{DAA3E5A2-92BC-CE45-9B0A-D4B90466F0DA}" dt="2023-06-15T18:41:10.602" v="133"/>
        <pc:sldMkLst>
          <pc:docMk/>
          <pc:sldMk cId="3260139628" sldId="367"/>
        </pc:sldMkLst>
        <pc:spChg chg="mod">
          <ac:chgData name="Mark Zimmermann" userId="27fa454f-97d9-46ec-9fb3-fd9c22b9a524" providerId="ADAL" clId="{DAA3E5A2-92BC-CE45-9B0A-D4B90466F0DA}" dt="2023-06-15T18:41:01.593" v="131" actId="20577"/>
          <ac:spMkLst>
            <pc:docMk/>
            <pc:sldMk cId="3260139628" sldId="367"/>
            <ac:spMk id="2" creationId="{F1E44DBE-D7E4-7647-8BE3-D504C267AC09}"/>
          </ac:spMkLst>
        </pc:spChg>
      </pc:sldChg>
      <pc:sldChg chg="modSp mod setBg">
        <pc:chgData name="Mark Zimmermann" userId="27fa454f-97d9-46ec-9fb3-fd9c22b9a524" providerId="ADAL" clId="{DAA3E5A2-92BC-CE45-9B0A-D4B90466F0DA}" dt="2023-06-15T18:42:26.758" v="143" actId="2711"/>
        <pc:sldMkLst>
          <pc:docMk/>
          <pc:sldMk cId="3805281716" sldId="368"/>
        </pc:sldMkLst>
        <pc:spChg chg="mod">
          <ac:chgData name="Mark Zimmermann" userId="27fa454f-97d9-46ec-9fb3-fd9c22b9a524" providerId="ADAL" clId="{DAA3E5A2-92BC-CE45-9B0A-D4B90466F0DA}" dt="2023-06-15T18:42:26.758" v="143" actId="2711"/>
          <ac:spMkLst>
            <pc:docMk/>
            <pc:sldMk cId="3805281716" sldId="368"/>
            <ac:spMk id="2" creationId="{F1E44DBE-D7E4-7647-8BE3-D504C267AC09}"/>
          </ac:spMkLst>
        </pc:spChg>
      </pc:sldChg>
      <pc:sldChg chg="modSp mod setBg">
        <pc:chgData name="Mark Zimmermann" userId="27fa454f-97d9-46ec-9fb3-fd9c22b9a524" providerId="ADAL" clId="{DAA3E5A2-92BC-CE45-9B0A-D4B90466F0DA}" dt="2023-06-15T18:42:45.003" v="145"/>
        <pc:sldMkLst>
          <pc:docMk/>
          <pc:sldMk cId="1848716382" sldId="369"/>
        </pc:sldMkLst>
        <pc:spChg chg="mod">
          <ac:chgData name="Mark Zimmermann" userId="27fa454f-97d9-46ec-9fb3-fd9c22b9a524" providerId="ADAL" clId="{DAA3E5A2-92BC-CE45-9B0A-D4B90466F0DA}" dt="2023-06-15T18:42:15.394" v="141" actId="2711"/>
          <ac:spMkLst>
            <pc:docMk/>
            <pc:sldMk cId="1848716382" sldId="369"/>
            <ac:spMk id="2" creationId="{F1E44DBE-D7E4-7647-8BE3-D504C267AC09}"/>
          </ac:spMkLst>
        </pc:spChg>
      </pc:sldChg>
      <pc:sldChg chg="setBg">
        <pc:chgData name="Mark Zimmermann" userId="27fa454f-97d9-46ec-9fb3-fd9c22b9a524" providerId="ADAL" clId="{DAA3E5A2-92BC-CE45-9B0A-D4B90466F0DA}" dt="2023-06-15T18:44:02.948" v="155"/>
        <pc:sldMkLst>
          <pc:docMk/>
          <pc:sldMk cId="1392842449" sldId="373"/>
        </pc:sldMkLst>
      </pc:sldChg>
      <pc:sldChg chg="modSp mod setBg">
        <pc:chgData name="Mark Zimmermann" userId="27fa454f-97d9-46ec-9fb3-fd9c22b9a524" providerId="ADAL" clId="{DAA3E5A2-92BC-CE45-9B0A-D4B90466F0DA}" dt="2023-06-15T18:44:46.132" v="163"/>
        <pc:sldMkLst>
          <pc:docMk/>
          <pc:sldMk cId="2983573687" sldId="375"/>
        </pc:sldMkLst>
        <pc:spChg chg="mod">
          <ac:chgData name="Mark Zimmermann" userId="27fa454f-97d9-46ec-9fb3-fd9c22b9a524" providerId="ADAL" clId="{DAA3E5A2-92BC-CE45-9B0A-D4B90466F0DA}" dt="2023-06-15T18:44:38.585" v="161" actId="2711"/>
          <ac:spMkLst>
            <pc:docMk/>
            <pc:sldMk cId="2983573687" sldId="375"/>
            <ac:spMk id="2" creationId="{F1E44DBE-D7E4-7647-8BE3-D504C267AC09}"/>
          </ac:spMkLst>
        </pc:spChg>
      </pc:sldChg>
      <pc:sldChg chg="modSp mod setBg">
        <pc:chgData name="Mark Zimmermann" userId="27fa454f-97d9-46ec-9fb3-fd9c22b9a524" providerId="ADAL" clId="{DAA3E5A2-92BC-CE45-9B0A-D4B90466F0DA}" dt="2023-06-15T18:45:54.267" v="180"/>
        <pc:sldMkLst>
          <pc:docMk/>
          <pc:sldMk cId="3993688311" sldId="382"/>
        </pc:sldMkLst>
        <pc:spChg chg="mod">
          <ac:chgData name="Mark Zimmermann" userId="27fa454f-97d9-46ec-9fb3-fd9c22b9a524" providerId="ADAL" clId="{DAA3E5A2-92BC-CE45-9B0A-D4B90466F0DA}" dt="2023-06-15T18:45:43.568" v="178" actId="20577"/>
          <ac:spMkLst>
            <pc:docMk/>
            <pc:sldMk cId="3993688311" sldId="382"/>
            <ac:spMk id="2" creationId="{F1E44DBE-D7E4-7647-8BE3-D504C267AC09}"/>
          </ac:spMkLst>
        </pc:spChg>
      </pc:sldChg>
      <pc:sldChg chg="modSp mod setBg">
        <pc:chgData name="Mark Zimmermann" userId="27fa454f-97d9-46ec-9fb3-fd9c22b9a524" providerId="ADAL" clId="{DAA3E5A2-92BC-CE45-9B0A-D4B90466F0DA}" dt="2023-06-15T18:46:42.099" v="188"/>
        <pc:sldMkLst>
          <pc:docMk/>
          <pc:sldMk cId="1778629379" sldId="383"/>
        </pc:sldMkLst>
        <pc:spChg chg="mod">
          <ac:chgData name="Mark Zimmermann" userId="27fa454f-97d9-46ec-9fb3-fd9c22b9a524" providerId="ADAL" clId="{DAA3E5A2-92BC-CE45-9B0A-D4B90466F0DA}" dt="2023-06-15T18:46:33.045" v="186" actId="1076"/>
          <ac:spMkLst>
            <pc:docMk/>
            <pc:sldMk cId="1778629379" sldId="383"/>
            <ac:spMk id="2" creationId="{F1E44DBE-D7E4-7647-8BE3-D504C267AC09}"/>
          </ac:spMkLst>
        </pc:spChg>
      </pc:sldChg>
      <pc:sldChg chg="modSp mod setBg">
        <pc:chgData name="Mark Zimmermann" userId="27fa454f-97d9-46ec-9fb3-fd9c22b9a524" providerId="ADAL" clId="{DAA3E5A2-92BC-CE45-9B0A-D4B90466F0DA}" dt="2023-06-15T18:47:00.284" v="192"/>
        <pc:sldMkLst>
          <pc:docMk/>
          <pc:sldMk cId="3900095598" sldId="384"/>
        </pc:sldMkLst>
        <pc:spChg chg="mod">
          <ac:chgData name="Mark Zimmermann" userId="27fa454f-97d9-46ec-9fb3-fd9c22b9a524" providerId="ADAL" clId="{DAA3E5A2-92BC-CE45-9B0A-D4B90466F0DA}" dt="2023-06-15T18:46:52.507" v="190" actId="21"/>
          <ac:spMkLst>
            <pc:docMk/>
            <pc:sldMk cId="3900095598" sldId="384"/>
            <ac:spMk id="2" creationId="{F1E44DBE-D7E4-7647-8BE3-D504C267AC09}"/>
          </ac:spMkLst>
        </pc:spChg>
      </pc:sldChg>
      <pc:sldChg chg="del">
        <pc:chgData name="Mark Zimmermann" userId="27fa454f-97d9-46ec-9fb3-fd9c22b9a524" providerId="ADAL" clId="{DAA3E5A2-92BC-CE45-9B0A-D4B90466F0DA}" dt="2023-06-15T18:47:07.411" v="193" actId="2696"/>
        <pc:sldMkLst>
          <pc:docMk/>
          <pc:sldMk cId="768180346" sldId="385"/>
        </pc:sldMkLst>
      </pc:sldChg>
      <pc:sldChg chg="modSp mod setBg">
        <pc:chgData name="Mark Zimmermann" userId="27fa454f-97d9-46ec-9fb3-fd9c22b9a524" providerId="ADAL" clId="{DAA3E5A2-92BC-CE45-9B0A-D4B90466F0DA}" dt="2023-06-15T18:14:31.032" v="95"/>
        <pc:sldMkLst>
          <pc:docMk/>
          <pc:sldMk cId="838896132" sldId="386"/>
        </pc:sldMkLst>
        <pc:spChg chg="mod">
          <ac:chgData name="Mark Zimmermann" userId="27fa454f-97d9-46ec-9fb3-fd9c22b9a524" providerId="ADAL" clId="{DAA3E5A2-92BC-CE45-9B0A-D4B90466F0DA}" dt="2023-06-15T18:12:54.743" v="81" actId="21"/>
          <ac:spMkLst>
            <pc:docMk/>
            <pc:sldMk cId="838896132" sldId="386"/>
            <ac:spMk id="2" creationId="{F1E44DBE-D7E4-7647-8BE3-D504C267AC09}"/>
          </ac:spMkLst>
        </pc:spChg>
      </pc:sldChg>
      <pc:sldChg chg="modSp mod setBg">
        <pc:chgData name="Mark Zimmermann" userId="27fa454f-97d9-46ec-9fb3-fd9c22b9a524" providerId="ADAL" clId="{DAA3E5A2-92BC-CE45-9B0A-D4B90466F0DA}" dt="2023-06-15T18:14:08.099" v="89"/>
        <pc:sldMkLst>
          <pc:docMk/>
          <pc:sldMk cId="395380119" sldId="387"/>
        </pc:sldMkLst>
        <pc:spChg chg="mod">
          <ac:chgData name="Mark Zimmermann" userId="27fa454f-97d9-46ec-9fb3-fd9c22b9a524" providerId="ADAL" clId="{DAA3E5A2-92BC-CE45-9B0A-D4B90466F0DA}" dt="2023-06-15T18:13:59.432" v="87" actId="21"/>
          <ac:spMkLst>
            <pc:docMk/>
            <pc:sldMk cId="395380119" sldId="387"/>
            <ac:spMk id="2" creationId="{F1E44DBE-D7E4-7647-8BE3-D504C267AC09}"/>
          </ac:spMkLst>
        </pc:spChg>
      </pc:sldChg>
      <pc:sldChg chg="modSp mod setBg">
        <pc:chgData name="Mark Zimmermann" userId="27fa454f-97d9-46ec-9fb3-fd9c22b9a524" providerId="ADAL" clId="{DAA3E5A2-92BC-CE45-9B0A-D4B90466F0DA}" dt="2023-06-15T18:15:15.503" v="103"/>
        <pc:sldMkLst>
          <pc:docMk/>
          <pc:sldMk cId="1611489397" sldId="388"/>
        </pc:sldMkLst>
        <pc:spChg chg="mod">
          <ac:chgData name="Mark Zimmermann" userId="27fa454f-97d9-46ec-9fb3-fd9c22b9a524" providerId="ADAL" clId="{DAA3E5A2-92BC-CE45-9B0A-D4B90466F0DA}" dt="2023-06-15T18:15:06.432" v="101" actId="20577"/>
          <ac:spMkLst>
            <pc:docMk/>
            <pc:sldMk cId="1611489397" sldId="388"/>
            <ac:spMk id="2" creationId="{F1E44DBE-D7E4-7647-8BE3-D504C267AC09}"/>
          </ac:spMkLst>
        </pc:spChg>
      </pc:sldChg>
      <pc:sldChg chg="modSp mod setBg">
        <pc:chgData name="Mark Zimmermann" userId="27fa454f-97d9-46ec-9fb3-fd9c22b9a524" providerId="ADAL" clId="{DAA3E5A2-92BC-CE45-9B0A-D4B90466F0DA}" dt="2023-06-15T18:43:32.439" v="150"/>
        <pc:sldMkLst>
          <pc:docMk/>
          <pc:sldMk cId="4290559557" sldId="389"/>
        </pc:sldMkLst>
        <pc:spChg chg="mod">
          <ac:chgData name="Mark Zimmermann" userId="27fa454f-97d9-46ec-9fb3-fd9c22b9a524" providerId="ADAL" clId="{DAA3E5A2-92BC-CE45-9B0A-D4B90466F0DA}" dt="2023-06-15T18:43:18.244" v="148" actId="1076"/>
          <ac:spMkLst>
            <pc:docMk/>
            <pc:sldMk cId="4290559557" sldId="389"/>
            <ac:spMk id="2" creationId="{F1E44DBE-D7E4-7647-8BE3-D504C267AC09}"/>
          </ac:spMkLst>
        </pc:spChg>
      </pc:sldChg>
      <pc:sldChg chg="del">
        <pc:chgData name="Mark Zimmermann" userId="27fa454f-97d9-46ec-9fb3-fd9c22b9a524" providerId="ADAL" clId="{DAA3E5A2-92BC-CE45-9B0A-D4B90466F0DA}" dt="2023-06-15T18:43:42.330" v="151" actId="2696"/>
        <pc:sldMkLst>
          <pc:docMk/>
          <pc:sldMk cId="28116867" sldId="390"/>
        </pc:sldMkLst>
      </pc:sldChg>
      <pc:sldChg chg="setBg">
        <pc:chgData name="Mark Zimmermann" userId="27fa454f-97d9-46ec-9fb3-fd9c22b9a524" providerId="ADAL" clId="{DAA3E5A2-92BC-CE45-9B0A-D4B90466F0DA}" dt="2023-06-15T18:43:52.847" v="153"/>
        <pc:sldMkLst>
          <pc:docMk/>
          <pc:sldMk cId="256693915" sldId="391"/>
        </pc:sldMkLst>
      </pc:sldChg>
      <pc:sldChg chg="del">
        <pc:chgData name="Mark Zimmermann" userId="27fa454f-97d9-46ec-9fb3-fd9c22b9a524" providerId="ADAL" clId="{DAA3E5A2-92BC-CE45-9B0A-D4B90466F0DA}" dt="2023-06-15T18:47:08.916" v="194" actId="2696"/>
        <pc:sldMkLst>
          <pc:docMk/>
          <pc:sldMk cId="2118772548" sldId="392"/>
        </pc:sldMkLst>
      </pc:sldChg>
      <pc:sldChg chg="del">
        <pc:chgData name="Mark Zimmermann" userId="27fa454f-97d9-46ec-9fb3-fd9c22b9a524" providerId="ADAL" clId="{DAA3E5A2-92BC-CE45-9B0A-D4B90466F0DA}" dt="2023-06-15T18:47:10.019" v="195" actId="2696"/>
        <pc:sldMkLst>
          <pc:docMk/>
          <pc:sldMk cId="1080431647" sldId="393"/>
        </pc:sldMkLst>
      </pc:sldChg>
    </pc:docChg>
  </pc:docChgLst>
  <pc:docChgLst>
    <pc:chgData name="Mark Zimmermann" userId="27fa454f-97d9-46ec-9fb3-fd9c22b9a524" providerId="ADAL" clId="{D0C93801-0077-DC46-8A1D-C77F396E24D5}"/>
    <pc:docChg chg="undo redo custSel addSld delSld modSld">
      <pc:chgData name="Mark Zimmermann" userId="27fa454f-97d9-46ec-9fb3-fd9c22b9a524" providerId="ADAL" clId="{D0C93801-0077-DC46-8A1D-C77F396E24D5}" dt="2022-06-15T21:17:38.375" v="636" actId="1076"/>
      <pc:docMkLst>
        <pc:docMk/>
      </pc:docMkLst>
      <pc:sldChg chg="del">
        <pc:chgData name="Mark Zimmermann" userId="27fa454f-97d9-46ec-9fb3-fd9c22b9a524" providerId="ADAL" clId="{D0C93801-0077-DC46-8A1D-C77F396E24D5}" dt="2022-06-15T18:54:41.400" v="5" actId="2696"/>
        <pc:sldMkLst>
          <pc:docMk/>
          <pc:sldMk cId="2192593353" sldId="320"/>
        </pc:sldMkLst>
      </pc:sldChg>
      <pc:sldChg chg="del">
        <pc:chgData name="Mark Zimmermann" userId="27fa454f-97d9-46ec-9fb3-fd9c22b9a524" providerId="ADAL" clId="{D0C93801-0077-DC46-8A1D-C77F396E24D5}" dt="2022-06-15T18:54:41.400" v="5" actId="2696"/>
        <pc:sldMkLst>
          <pc:docMk/>
          <pc:sldMk cId="1452434532" sldId="322"/>
        </pc:sldMkLst>
      </pc:sldChg>
      <pc:sldChg chg="del">
        <pc:chgData name="Mark Zimmermann" userId="27fa454f-97d9-46ec-9fb3-fd9c22b9a524" providerId="ADAL" clId="{D0C93801-0077-DC46-8A1D-C77F396E24D5}" dt="2022-06-15T18:54:41.400" v="5" actId="2696"/>
        <pc:sldMkLst>
          <pc:docMk/>
          <pc:sldMk cId="2056241555" sldId="323"/>
        </pc:sldMkLst>
      </pc:sldChg>
      <pc:sldChg chg="addSp delSp modSp mod setBg">
        <pc:chgData name="Mark Zimmermann" userId="27fa454f-97d9-46ec-9fb3-fd9c22b9a524" providerId="ADAL" clId="{D0C93801-0077-DC46-8A1D-C77F396E24D5}" dt="2022-06-15T21:17:38.375" v="636" actId="1076"/>
        <pc:sldMkLst>
          <pc:docMk/>
          <pc:sldMk cId="1366218097" sldId="340"/>
        </pc:sldMkLst>
        <pc:spChg chg="add del mod">
          <ac:chgData name="Mark Zimmermann" userId="27fa454f-97d9-46ec-9fb3-fd9c22b9a524" providerId="ADAL" clId="{D0C93801-0077-DC46-8A1D-C77F396E24D5}" dt="2022-06-15T20:45:15.257" v="375"/>
          <ac:spMkLst>
            <pc:docMk/>
            <pc:sldMk cId="1366218097" sldId="340"/>
            <ac:spMk id="2" creationId="{E4C80A97-FCD5-D888-466A-47CB56B9967A}"/>
          </ac:spMkLst>
        </pc:spChg>
        <pc:spChg chg="mod">
          <ac:chgData name="Mark Zimmermann" userId="27fa454f-97d9-46ec-9fb3-fd9c22b9a524" providerId="ADAL" clId="{D0C93801-0077-DC46-8A1D-C77F396E24D5}" dt="2022-06-15T21:17:38.375" v="636" actId="1076"/>
          <ac:spMkLst>
            <pc:docMk/>
            <pc:sldMk cId="1366218097" sldId="340"/>
            <ac:spMk id="3" creationId="{E48369E5-8B24-A54C-ADCE-BD3A0F9388C2}"/>
          </ac:spMkLst>
        </pc:spChg>
      </pc:sldChg>
      <pc:sldChg chg="modSp mod setBg">
        <pc:chgData name="Mark Zimmermann" userId="27fa454f-97d9-46ec-9fb3-fd9c22b9a524" providerId="ADAL" clId="{D0C93801-0077-DC46-8A1D-C77F396E24D5}" dt="2022-06-15T20:46:58.398" v="378" actId="122"/>
        <pc:sldMkLst>
          <pc:docMk/>
          <pc:sldMk cId="763107428" sldId="341"/>
        </pc:sldMkLst>
        <pc:spChg chg="mod">
          <ac:chgData name="Mark Zimmermann" userId="27fa454f-97d9-46ec-9fb3-fd9c22b9a524" providerId="ADAL" clId="{D0C93801-0077-DC46-8A1D-C77F396E24D5}" dt="2022-06-15T20:46:58.398" v="378" actId="122"/>
          <ac:spMkLst>
            <pc:docMk/>
            <pc:sldMk cId="763107428" sldId="34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204337835" sldId="343"/>
        </pc:sldMkLst>
      </pc:sldChg>
      <pc:sldChg chg="setBg">
        <pc:chgData name="Mark Zimmermann" userId="27fa454f-97d9-46ec-9fb3-fd9c22b9a524" providerId="ADAL" clId="{D0C93801-0077-DC46-8A1D-C77F396E24D5}" dt="2022-06-15T20:44:06.615" v="364"/>
        <pc:sldMkLst>
          <pc:docMk/>
          <pc:sldMk cId="1326427633" sldId="351"/>
        </pc:sldMkLst>
      </pc:sldChg>
      <pc:sldChg chg="modSp add mod">
        <pc:chgData name="Mark Zimmermann" userId="27fa454f-97d9-46ec-9fb3-fd9c22b9a524" providerId="ADAL" clId="{D0C93801-0077-DC46-8A1D-C77F396E24D5}" dt="2022-06-15T20:47:39.697" v="383" actId="1076"/>
        <pc:sldMkLst>
          <pc:docMk/>
          <pc:sldMk cId="2665559894" sldId="352"/>
        </pc:sldMkLst>
        <pc:spChg chg="mod">
          <ac:chgData name="Mark Zimmermann" userId="27fa454f-97d9-46ec-9fb3-fd9c22b9a524" providerId="ADAL" clId="{D0C93801-0077-DC46-8A1D-C77F396E24D5}" dt="2022-06-15T20:47:39.697" v="383" actId="1076"/>
          <ac:spMkLst>
            <pc:docMk/>
            <pc:sldMk cId="2665559894" sldId="35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045681466" sldId="352"/>
        </pc:sldMkLst>
      </pc:sldChg>
      <pc:sldChg chg="modSp add del mod">
        <pc:chgData name="Mark Zimmermann" userId="27fa454f-97d9-46ec-9fb3-fd9c22b9a524" providerId="ADAL" clId="{D0C93801-0077-DC46-8A1D-C77F396E24D5}" dt="2022-06-15T20:44:44.482" v="368" actId="2696"/>
        <pc:sldMkLst>
          <pc:docMk/>
          <pc:sldMk cId="4101639382" sldId="352"/>
        </pc:sldMkLst>
        <pc:spChg chg="mod">
          <ac:chgData name="Mark Zimmermann" userId="27fa454f-97d9-46ec-9fb3-fd9c22b9a524" providerId="ADAL" clId="{D0C93801-0077-DC46-8A1D-C77F396E24D5}" dt="2022-06-15T19:52:48.102" v="23" actId="1076"/>
          <ac:spMkLst>
            <pc:docMk/>
            <pc:sldMk cId="4101639382" sldId="35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261123451" sldId="353"/>
        </pc:sldMkLst>
        <pc:spChg chg="mod">
          <ac:chgData name="Mark Zimmermann" userId="27fa454f-97d9-46ec-9fb3-fd9c22b9a524" providerId="ADAL" clId="{D0C93801-0077-DC46-8A1D-C77F396E24D5}" dt="2022-06-15T19:53:00.874" v="25"/>
          <ac:spMkLst>
            <pc:docMk/>
            <pc:sldMk cId="1261123451" sldId="353"/>
            <ac:spMk id="2" creationId="{F1E44DBE-D7E4-7647-8BE3-D504C267AC09}"/>
          </ac:spMkLst>
        </pc:spChg>
      </pc:sldChg>
      <pc:sldChg chg="modSp add mod">
        <pc:chgData name="Mark Zimmermann" userId="27fa454f-97d9-46ec-9fb3-fd9c22b9a524" providerId="ADAL" clId="{D0C93801-0077-DC46-8A1D-C77F396E24D5}" dt="2022-06-15T20:48:32.526" v="388" actId="1076"/>
        <pc:sldMkLst>
          <pc:docMk/>
          <pc:sldMk cId="2776055374" sldId="353"/>
        </pc:sldMkLst>
        <pc:spChg chg="mod">
          <ac:chgData name="Mark Zimmermann" userId="27fa454f-97d9-46ec-9fb3-fd9c22b9a524" providerId="ADAL" clId="{D0C93801-0077-DC46-8A1D-C77F396E24D5}" dt="2022-06-15T20:48:32.526" v="388" actId="1076"/>
          <ac:spMkLst>
            <pc:docMk/>
            <pc:sldMk cId="2776055374" sldId="353"/>
            <ac:spMk id="2" creationId="{F1E44DBE-D7E4-7647-8BE3-D504C267AC09}"/>
          </ac:spMkLst>
        </pc:spChg>
      </pc:sldChg>
      <pc:sldChg chg="modSp add mod">
        <pc:chgData name="Mark Zimmermann" userId="27fa454f-97d9-46ec-9fb3-fd9c22b9a524" providerId="ADAL" clId="{D0C93801-0077-DC46-8A1D-C77F396E24D5}" dt="2022-06-15T20:48:53.134" v="392" actId="255"/>
        <pc:sldMkLst>
          <pc:docMk/>
          <pc:sldMk cId="3655334721" sldId="354"/>
        </pc:sldMkLst>
        <pc:spChg chg="mod">
          <ac:chgData name="Mark Zimmermann" userId="27fa454f-97d9-46ec-9fb3-fd9c22b9a524" providerId="ADAL" clId="{D0C93801-0077-DC46-8A1D-C77F396E24D5}" dt="2022-06-15T20:48:53.134" v="392" actId="255"/>
          <ac:spMkLst>
            <pc:docMk/>
            <pc:sldMk cId="3655334721" sldId="35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4181832805" sldId="354"/>
        </pc:sldMkLst>
        <pc:spChg chg="mod">
          <ac:chgData name="Mark Zimmermann" userId="27fa454f-97d9-46ec-9fb3-fd9c22b9a524" providerId="ADAL" clId="{D0C93801-0077-DC46-8A1D-C77F396E24D5}" dt="2022-06-15T19:54:08.879" v="32" actId="1076"/>
          <ac:spMkLst>
            <pc:docMk/>
            <pc:sldMk cId="4181832805" sldId="354"/>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165309682" sldId="355"/>
        </pc:sldMkLst>
        <pc:spChg chg="mod">
          <ac:chgData name="Mark Zimmermann" userId="27fa454f-97d9-46ec-9fb3-fd9c22b9a524" providerId="ADAL" clId="{D0C93801-0077-DC46-8A1D-C77F396E24D5}" dt="2022-06-15T19:54:20.308" v="34"/>
          <ac:spMkLst>
            <pc:docMk/>
            <pc:sldMk cId="165309682" sldId="355"/>
            <ac:spMk id="2" creationId="{F1E44DBE-D7E4-7647-8BE3-D504C267AC09}"/>
          </ac:spMkLst>
        </pc:spChg>
      </pc:sldChg>
      <pc:sldChg chg="modSp add mod">
        <pc:chgData name="Mark Zimmermann" userId="27fa454f-97d9-46ec-9fb3-fd9c22b9a524" providerId="ADAL" clId="{D0C93801-0077-DC46-8A1D-C77F396E24D5}" dt="2022-06-15T20:49:22.591" v="396" actId="122"/>
        <pc:sldMkLst>
          <pc:docMk/>
          <pc:sldMk cId="1995727207" sldId="355"/>
        </pc:sldMkLst>
        <pc:spChg chg="mod">
          <ac:chgData name="Mark Zimmermann" userId="27fa454f-97d9-46ec-9fb3-fd9c22b9a524" providerId="ADAL" clId="{D0C93801-0077-DC46-8A1D-C77F396E24D5}" dt="2022-06-15T20:49:22.591" v="396" actId="122"/>
          <ac:spMkLst>
            <pc:docMk/>
            <pc:sldMk cId="1995727207" sldId="35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42529685" sldId="355"/>
        </pc:sldMkLst>
      </pc:sldChg>
      <pc:sldChg chg="modSp add mod">
        <pc:chgData name="Mark Zimmermann" userId="27fa454f-97d9-46ec-9fb3-fd9c22b9a524" providerId="ADAL" clId="{D0C93801-0077-DC46-8A1D-C77F396E24D5}" dt="2022-06-15T20:50:45.213" v="411" actId="14100"/>
        <pc:sldMkLst>
          <pc:docMk/>
          <pc:sldMk cId="415274247" sldId="356"/>
        </pc:sldMkLst>
        <pc:spChg chg="mod">
          <ac:chgData name="Mark Zimmermann" userId="27fa454f-97d9-46ec-9fb3-fd9c22b9a524" providerId="ADAL" clId="{D0C93801-0077-DC46-8A1D-C77F396E24D5}" dt="2022-06-15T20:50:45.213" v="411" actId="14100"/>
          <ac:spMkLst>
            <pc:docMk/>
            <pc:sldMk cId="415274247" sldId="35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33773685" sldId="356"/>
        </pc:sldMkLst>
        <pc:spChg chg="mod">
          <ac:chgData name="Mark Zimmermann" userId="27fa454f-97d9-46ec-9fb3-fd9c22b9a524" providerId="ADAL" clId="{D0C93801-0077-DC46-8A1D-C77F396E24D5}" dt="2022-06-15T19:56:29.285" v="62" actId="1076"/>
          <ac:spMkLst>
            <pc:docMk/>
            <pc:sldMk cId="533773685" sldId="35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53949486" sldId="356"/>
        </pc:sldMkLst>
      </pc:sldChg>
      <pc:sldChg chg="modSp add del">
        <pc:chgData name="Mark Zimmermann" userId="27fa454f-97d9-46ec-9fb3-fd9c22b9a524" providerId="ADAL" clId="{D0C93801-0077-DC46-8A1D-C77F396E24D5}" dt="2022-06-15T19:56:18.742" v="58" actId="2890"/>
        <pc:sldMkLst>
          <pc:docMk/>
          <pc:sldMk cId="2194426326" sldId="357"/>
        </pc:sldMkLst>
        <pc:spChg chg="mod">
          <ac:chgData name="Mark Zimmermann" userId="27fa454f-97d9-46ec-9fb3-fd9c22b9a524" providerId="ADAL" clId="{D0C93801-0077-DC46-8A1D-C77F396E24D5}" dt="2022-06-15T19:56:18.204" v="57"/>
          <ac:spMkLst>
            <pc:docMk/>
            <pc:sldMk cId="2194426326" sldId="35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12153191" sldId="357"/>
        </pc:sldMkLst>
      </pc:sldChg>
      <pc:sldChg chg="modSp add del mod">
        <pc:chgData name="Mark Zimmermann" userId="27fa454f-97d9-46ec-9fb3-fd9c22b9a524" providerId="ADAL" clId="{D0C93801-0077-DC46-8A1D-C77F396E24D5}" dt="2022-06-15T20:44:44.482" v="368" actId="2696"/>
        <pc:sldMkLst>
          <pc:docMk/>
          <pc:sldMk cId="3543580290" sldId="357"/>
        </pc:sldMkLst>
        <pc:spChg chg="mod">
          <ac:chgData name="Mark Zimmermann" userId="27fa454f-97d9-46ec-9fb3-fd9c22b9a524" providerId="ADAL" clId="{D0C93801-0077-DC46-8A1D-C77F396E24D5}" dt="2022-06-15T19:57:07.443" v="74" actId="1076"/>
          <ac:spMkLst>
            <pc:docMk/>
            <pc:sldMk cId="3543580290" sldId="357"/>
            <ac:spMk id="2" creationId="{F1E44DBE-D7E4-7647-8BE3-D504C267AC09}"/>
          </ac:spMkLst>
        </pc:spChg>
      </pc:sldChg>
      <pc:sldChg chg="modSp add mod">
        <pc:chgData name="Mark Zimmermann" userId="27fa454f-97d9-46ec-9fb3-fd9c22b9a524" providerId="ADAL" clId="{D0C93801-0077-DC46-8A1D-C77F396E24D5}" dt="2022-06-15T20:51:26.601" v="421" actId="21"/>
        <pc:sldMkLst>
          <pc:docMk/>
          <pc:sldMk cId="4185230519" sldId="357"/>
        </pc:sldMkLst>
        <pc:spChg chg="mod">
          <ac:chgData name="Mark Zimmermann" userId="27fa454f-97d9-46ec-9fb3-fd9c22b9a524" providerId="ADAL" clId="{D0C93801-0077-DC46-8A1D-C77F396E24D5}" dt="2022-06-15T20:51:26.601" v="421" actId="21"/>
          <ac:spMkLst>
            <pc:docMk/>
            <pc:sldMk cId="4185230519" sldId="357"/>
            <ac:spMk id="2" creationId="{F1E44DBE-D7E4-7647-8BE3-D504C267AC09}"/>
          </ac:spMkLst>
        </pc:spChg>
      </pc:sldChg>
      <pc:sldChg chg="modSp add mod">
        <pc:chgData name="Mark Zimmermann" userId="27fa454f-97d9-46ec-9fb3-fd9c22b9a524" providerId="ADAL" clId="{D0C93801-0077-DC46-8A1D-C77F396E24D5}" dt="2022-06-15T20:51:51.286" v="431" actId="20577"/>
        <pc:sldMkLst>
          <pc:docMk/>
          <pc:sldMk cId="2846040636" sldId="358"/>
        </pc:sldMkLst>
        <pc:spChg chg="mod">
          <ac:chgData name="Mark Zimmermann" userId="27fa454f-97d9-46ec-9fb3-fd9c22b9a524" providerId="ADAL" clId="{D0C93801-0077-DC46-8A1D-C77F396E24D5}" dt="2022-06-15T20:51:51.286" v="431" actId="20577"/>
          <ac:spMkLst>
            <pc:docMk/>
            <pc:sldMk cId="2846040636" sldId="35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127924573" sldId="358"/>
        </pc:sldMkLst>
        <pc:spChg chg="mod">
          <ac:chgData name="Mark Zimmermann" userId="27fa454f-97d9-46ec-9fb3-fd9c22b9a524" providerId="ADAL" clId="{D0C93801-0077-DC46-8A1D-C77F396E24D5}" dt="2022-06-15T19:58:22.946" v="87" actId="1076"/>
          <ac:spMkLst>
            <pc:docMk/>
            <pc:sldMk cId="3127924573" sldId="35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544260405" sldId="358"/>
        </pc:sldMkLst>
      </pc:sldChg>
      <pc:sldChg chg="modSp add mod">
        <pc:chgData name="Mark Zimmermann" userId="27fa454f-97d9-46ec-9fb3-fd9c22b9a524" providerId="ADAL" clId="{D0C93801-0077-DC46-8A1D-C77F396E24D5}" dt="2022-06-15T20:52:47.880" v="443" actId="1076"/>
        <pc:sldMkLst>
          <pc:docMk/>
          <pc:sldMk cId="331551160" sldId="359"/>
        </pc:sldMkLst>
        <pc:spChg chg="mod">
          <ac:chgData name="Mark Zimmermann" userId="27fa454f-97d9-46ec-9fb3-fd9c22b9a524" providerId="ADAL" clId="{D0C93801-0077-DC46-8A1D-C77F396E24D5}" dt="2022-06-15T20:52:47.880" v="443" actId="1076"/>
          <ac:spMkLst>
            <pc:docMk/>
            <pc:sldMk cId="331551160"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101095839" sldId="359"/>
        </pc:sldMkLst>
      </pc:sldChg>
      <pc:sldChg chg="modSp add del mod">
        <pc:chgData name="Mark Zimmermann" userId="27fa454f-97d9-46ec-9fb3-fd9c22b9a524" providerId="ADAL" clId="{D0C93801-0077-DC46-8A1D-C77F396E24D5}" dt="2022-06-15T20:44:44.482" v="368" actId="2696"/>
        <pc:sldMkLst>
          <pc:docMk/>
          <pc:sldMk cId="4016108296" sldId="359"/>
        </pc:sldMkLst>
        <pc:spChg chg="mod">
          <ac:chgData name="Mark Zimmermann" userId="27fa454f-97d9-46ec-9fb3-fd9c22b9a524" providerId="ADAL" clId="{D0C93801-0077-DC46-8A1D-C77F396E24D5}" dt="2022-06-15T19:58:52.002" v="94" actId="1076"/>
          <ac:spMkLst>
            <pc:docMk/>
            <pc:sldMk cId="4016108296" sldId="35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553986025" sldId="360"/>
        </pc:sldMkLst>
      </pc:sldChg>
      <pc:sldChg chg="modSp add mod">
        <pc:chgData name="Mark Zimmermann" userId="27fa454f-97d9-46ec-9fb3-fd9c22b9a524" providerId="ADAL" clId="{D0C93801-0077-DC46-8A1D-C77F396E24D5}" dt="2022-06-15T20:53:09.529" v="450" actId="1076"/>
        <pc:sldMkLst>
          <pc:docMk/>
          <pc:sldMk cId="2621896707" sldId="360"/>
        </pc:sldMkLst>
        <pc:spChg chg="mod">
          <ac:chgData name="Mark Zimmermann" userId="27fa454f-97d9-46ec-9fb3-fd9c22b9a524" providerId="ADAL" clId="{D0C93801-0077-DC46-8A1D-C77F396E24D5}" dt="2022-06-15T20:53:09.529" v="450" actId="1076"/>
          <ac:spMkLst>
            <pc:docMk/>
            <pc:sldMk cId="262189670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944778347" sldId="360"/>
        </pc:sldMkLst>
        <pc:spChg chg="mod">
          <ac:chgData name="Mark Zimmermann" userId="27fa454f-97d9-46ec-9fb3-fd9c22b9a524" providerId="ADAL" clId="{D0C93801-0077-DC46-8A1D-C77F396E24D5}" dt="2022-06-15T19:59:18.261" v="115" actId="1076"/>
          <ac:spMkLst>
            <pc:docMk/>
            <pc:sldMk cId="2944778347" sldId="36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242094125" sldId="361"/>
        </pc:sldMkLst>
        <pc:spChg chg="mod">
          <ac:chgData name="Mark Zimmermann" userId="27fa454f-97d9-46ec-9fb3-fd9c22b9a524" providerId="ADAL" clId="{D0C93801-0077-DC46-8A1D-C77F396E24D5}" dt="2022-06-15T20:00:22.404" v="122" actId="1076"/>
          <ac:spMkLst>
            <pc:docMk/>
            <pc:sldMk cId="2242094125" sldId="36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11286592" sldId="361"/>
        </pc:sldMkLst>
      </pc:sldChg>
      <pc:sldChg chg="modSp add mod">
        <pc:chgData name="Mark Zimmermann" userId="27fa454f-97d9-46ec-9fb3-fd9c22b9a524" providerId="ADAL" clId="{D0C93801-0077-DC46-8A1D-C77F396E24D5}" dt="2022-06-15T20:53:42.827" v="456" actId="1076"/>
        <pc:sldMkLst>
          <pc:docMk/>
          <pc:sldMk cId="4237289614" sldId="361"/>
        </pc:sldMkLst>
        <pc:spChg chg="mod">
          <ac:chgData name="Mark Zimmermann" userId="27fa454f-97d9-46ec-9fb3-fd9c22b9a524" providerId="ADAL" clId="{D0C93801-0077-DC46-8A1D-C77F396E24D5}" dt="2022-06-15T20:53:42.827" v="456" actId="1076"/>
          <ac:spMkLst>
            <pc:docMk/>
            <pc:sldMk cId="4237289614" sldId="36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533047708" sldId="362"/>
        </pc:sldMkLst>
        <pc:spChg chg="mod">
          <ac:chgData name="Mark Zimmermann" userId="27fa454f-97d9-46ec-9fb3-fd9c22b9a524" providerId="ADAL" clId="{D0C93801-0077-DC46-8A1D-C77F396E24D5}" dt="2022-06-15T20:00:41.644" v="125" actId="21"/>
          <ac:spMkLst>
            <pc:docMk/>
            <pc:sldMk cId="2533047708"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672592084" sldId="362"/>
        </pc:sldMkLst>
      </pc:sldChg>
      <pc:sldChg chg="modSp add mod">
        <pc:chgData name="Mark Zimmermann" userId="27fa454f-97d9-46ec-9fb3-fd9c22b9a524" providerId="ADAL" clId="{D0C93801-0077-DC46-8A1D-C77F396E24D5}" dt="2022-06-15T20:54:23.110" v="461" actId="1076"/>
        <pc:sldMkLst>
          <pc:docMk/>
          <pc:sldMk cId="3689661270" sldId="362"/>
        </pc:sldMkLst>
        <pc:spChg chg="mod">
          <ac:chgData name="Mark Zimmermann" userId="27fa454f-97d9-46ec-9fb3-fd9c22b9a524" providerId="ADAL" clId="{D0C93801-0077-DC46-8A1D-C77F396E24D5}" dt="2022-06-15T20:54:23.110" v="461" actId="1076"/>
          <ac:spMkLst>
            <pc:docMk/>
            <pc:sldMk cId="3689661270" sldId="36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680006823" sldId="363"/>
        </pc:sldMkLst>
      </pc:sldChg>
      <pc:sldChg chg="modSp add del">
        <pc:chgData name="Mark Zimmermann" userId="27fa454f-97d9-46ec-9fb3-fd9c22b9a524" providerId="ADAL" clId="{D0C93801-0077-DC46-8A1D-C77F396E24D5}" dt="2022-06-15T20:44:44.482" v="368" actId="2696"/>
        <pc:sldMkLst>
          <pc:docMk/>
          <pc:sldMk cId="1949671977" sldId="363"/>
        </pc:sldMkLst>
        <pc:spChg chg="mod">
          <ac:chgData name="Mark Zimmermann" userId="27fa454f-97d9-46ec-9fb3-fd9c22b9a524" providerId="ADAL" clId="{D0C93801-0077-DC46-8A1D-C77F396E24D5}" dt="2022-06-15T20:00:53.925" v="127"/>
          <ac:spMkLst>
            <pc:docMk/>
            <pc:sldMk cId="1949671977" sldId="363"/>
            <ac:spMk id="2" creationId="{F1E44DBE-D7E4-7647-8BE3-D504C267AC09}"/>
          </ac:spMkLst>
        </pc:spChg>
      </pc:sldChg>
      <pc:sldChg chg="modSp add mod">
        <pc:chgData name="Mark Zimmermann" userId="27fa454f-97d9-46ec-9fb3-fd9c22b9a524" providerId="ADAL" clId="{D0C93801-0077-DC46-8A1D-C77F396E24D5}" dt="2022-06-15T20:54:55.275" v="481" actId="1076"/>
        <pc:sldMkLst>
          <pc:docMk/>
          <pc:sldMk cId="2035146806" sldId="363"/>
        </pc:sldMkLst>
        <pc:spChg chg="mod">
          <ac:chgData name="Mark Zimmermann" userId="27fa454f-97d9-46ec-9fb3-fd9c22b9a524" providerId="ADAL" clId="{D0C93801-0077-DC46-8A1D-C77F396E24D5}" dt="2022-06-15T20:54:55.275" v="481" actId="1076"/>
          <ac:spMkLst>
            <pc:docMk/>
            <pc:sldMk cId="2035146806" sldId="36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54505289" sldId="364"/>
        </pc:sldMkLst>
        <pc:spChg chg="mod">
          <ac:chgData name="Mark Zimmermann" userId="27fa454f-97d9-46ec-9fb3-fd9c22b9a524" providerId="ADAL" clId="{D0C93801-0077-DC46-8A1D-C77F396E24D5}" dt="2022-06-15T20:01:24.328" v="147" actId="113"/>
          <ac:spMkLst>
            <pc:docMk/>
            <pc:sldMk cId="154505289" sldId="364"/>
            <ac:spMk id="2" creationId="{F1E44DBE-D7E4-7647-8BE3-D504C267AC09}"/>
          </ac:spMkLst>
        </pc:spChg>
      </pc:sldChg>
      <pc:sldChg chg="modSp add mod">
        <pc:chgData name="Mark Zimmermann" userId="27fa454f-97d9-46ec-9fb3-fd9c22b9a524" providerId="ADAL" clId="{D0C93801-0077-DC46-8A1D-C77F396E24D5}" dt="2022-06-15T20:55:52.621" v="489" actId="1076"/>
        <pc:sldMkLst>
          <pc:docMk/>
          <pc:sldMk cId="325147166" sldId="364"/>
        </pc:sldMkLst>
        <pc:spChg chg="mod">
          <ac:chgData name="Mark Zimmermann" userId="27fa454f-97d9-46ec-9fb3-fd9c22b9a524" providerId="ADAL" clId="{D0C93801-0077-DC46-8A1D-C77F396E24D5}" dt="2022-06-15T20:55:52.621" v="489" actId="1076"/>
          <ac:spMkLst>
            <pc:docMk/>
            <pc:sldMk cId="325147166" sldId="364"/>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235074335" sldId="364"/>
        </pc:sldMkLst>
      </pc:sldChg>
      <pc:sldChg chg="modSp add del mod">
        <pc:chgData name="Mark Zimmermann" userId="27fa454f-97d9-46ec-9fb3-fd9c22b9a524" providerId="ADAL" clId="{D0C93801-0077-DC46-8A1D-C77F396E24D5}" dt="2022-06-15T20:44:44.482" v="368" actId="2696"/>
        <pc:sldMkLst>
          <pc:docMk/>
          <pc:sldMk cId="652198581" sldId="365"/>
        </pc:sldMkLst>
        <pc:spChg chg="mod">
          <ac:chgData name="Mark Zimmermann" userId="27fa454f-97d9-46ec-9fb3-fd9c22b9a524" providerId="ADAL" clId="{D0C93801-0077-DC46-8A1D-C77F396E24D5}" dt="2022-06-15T20:02:30.159" v="156" actId="1076"/>
          <ac:spMkLst>
            <pc:docMk/>
            <pc:sldMk cId="652198581" sldId="36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724444672" sldId="365"/>
        </pc:sldMkLst>
      </pc:sldChg>
      <pc:sldChg chg="modSp add">
        <pc:chgData name="Mark Zimmermann" userId="27fa454f-97d9-46ec-9fb3-fd9c22b9a524" providerId="ADAL" clId="{D0C93801-0077-DC46-8A1D-C77F396E24D5}" dt="2022-06-15T20:56:06.425" v="491"/>
        <pc:sldMkLst>
          <pc:docMk/>
          <pc:sldMk cId="3833867865" sldId="365"/>
        </pc:sldMkLst>
        <pc:spChg chg="mod">
          <ac:chgData name="Mark Zimmermann" userId="27fa454f-97d9-46ec-9fb3-fd9c22b9a524" providerId="ADAL" clId="{D0C93801-0077-DC46-8A1D-C77F396E24D5}" dt="2022-06-15T20:56:06.425" v="491"/>
          <ac:spMkLst>
            <pc:docMk/>
            <pc:sldMk cId="3833867865" sldId="36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25761517" sldId="366"/>
        </pc:sldMkLst>
        <pc:spChg chg="mod">
          <ac:chgData name="Mark Zimmermann" userId="27fa454f-97d9-46ec-9fb3-fd9c22b9a524" providerId="ADAL" clId="{D0C93801-0077-DC46-8A1D-C77F396E24D5}" dt="2022-06-15T20:02:49.118" v="159" actId="21"/>
          <ac:spMkLst>
            <pc:docMk/>
            <pc:sldMk cId="2825761517" sldId="36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78163048" sldId="366"/>
        </pc:sldMkLst>
      </pc:sldChg>
      <pc:sldChg chg="addSp delSp modSp add mod">
        <pc:chgData name="Mark Zimmermann" userId="27fa454f-97d9-46ec-9fb3-fd9c22b9a524" providerId="ADAL" clId="{D0C93801-0077-DC46-8A1D-C77F396E24D5}" dt="2022-06-15T20:57:10.271" v="504"/>
        <pc:sldMkLst>
          <pc:docMk/>
          <pc:sldMk cId="3873215339" sldId="366"/>
        </pc:sldMkLst>
        <pc:spChg chg="mod">
          <ac:chgData name="Mark Zimmermann" userId="27fa454f-97d9-46ec-9fb3-fd9c22b9a524" providerId="ADAL" clId="{D0C93801-0077-DC46-8A1D-C77F396E24D5}" dt="2022-06-15T20:56:59.397" v="502" actId="1076"/>
          <ac:spMkLst>
            <pc:docMk/>
            <pc:sldMk cId="3873215339" sldId="366"/>
            <ac:spMk id="2" creationId="{F1E44DBE-D7E4-7647-8BE3-D504C267AC09}"/>
          </ac:spMkLst>
        </pc:spChg>
        <pc:spChg chg="add del mod">
          <ac:chgData name="Mark Zimmermann" userId="27fa454f-97d9-46ec-9fb3-fd9c22b9a524" providerId="ADAL" clId="{D0C93801-0077-DC46-8A1D-C77F396E24D5}" dt="2022-06-15T20:57:10.271" v="504"/>
          <ac:spMkLst>
            <pc:docMk/>
            <pc:sldMk cId="3873215339" sldId="366"/>
            <ac:spMk id="3" creationId="{5B540E9D-7D6A-BA11-04D0-B16076F1ECA9}"/>
          </ac:spMkLst>
        </pc:spChg>
      </pc:sldChg>
      <pc:sldChg chg="del">
        <pc:chgData name="Mark Zimmermann" userId="27fa454f-97d9-46ec-9fb3-fd9c22b9a524" providerId="ADAL" clId="{D0C93801-0077-DC46-8A1D-C77F396E24D5}" dt="2022-06-15T18:54:41.400" v="5" actId="2696"/>
        <pc:sldMkLst>
          <pc:docMk/>
          <pc:sldMk cId="12050097" sldId="367"/>
        </pc:sldMkLst>
      </pc:sldChg>
      <pc:sldChg chg="modSp add mod">
        <pc:chgData name="Mark Zimmermann" userId="27fa454f-97d9-46ec-9fb3-fd9c22b9a524" providerId="ADAL" clId="{D0C93801-0077-DC46-8A1D-C77F396E24D5}" dt="2022-06-15T20:57:31.397" v="510" actId="20577"/>
        <pc:sldMkLst>
          <pc:docMk/>
          <pc:sldMk cId="2315320954" sldId="367"/>
        </pc:sldMkLst>
        <pc:spChg chg="mod">
          <ac:chgData name="Mark Zimmermann" userId="27fa454f-97d9-46ec-9fb3-fd9c22b9a524" providerId="ADAL" clId="{D0C93801-0077-DC46-8A1D-C77F396E24D5}" dt="2022-06-15T20:57:31.397" v="510" actId="20577"/>
          <ac:spMkLst>
            <pc:docMk/>
            <pc:sldMk cId="2315320954" sldId="367"/>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2373698393" sldId="367"/>
        </pc:sldMkLst>
        <pc:spChg chg="mod">
          <ac:chgData name="Mark Zimmermann" userId="27fa454f-97d9-46ec-9fb3-fd9c22b9a524" providerId="ADAL" clId="{D0C93801-0077-DC46-8A1D-C77F396E24D5}" dt="2022-06-15T20:03:01.773" v="161"/>
          <ac:spMkLst>
            <pc:docMk/>
            <pc:sldMk cId="2373698393" sldId="36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55528721" sldId="368"/>
        </pc:sldMkLst>
        <pc:spChg chg="mod">
          <ac:chgData name="Mark Zimmermann" userId="27fa454f-97d9-46ec-9fb3-fd9c22b9a524" providerId="ADAL" clId="{D0C93801-0077-DC46-8A1D-C77F396E24D5}" dt="2022-06-15T20:03:49.505" v="169" actId="1076"/>
          <ac:spMkLst>
            <pc:docMk/>
            <pc:sldMk cId="1855528721" sldId="368"/>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53928890" sldId="368"/>
        </pc:sldMkLst>
      </pc:sldChg>
      <pc:sldChg chg="modSp add mod">
        <pc:chgData name="Mark Zimmermann" userId="27fa454f-97d9-46ec-9fb3-fd9c22b9a524" providerId="ADAL" clId="{D0C93801-0077-DC46-8A1D-C77F396E24D5}" dt="2022-06-15T20:58:08.503" v="516" actId="113"/>
        <pc:sldMkLst>
          <pc:docMk/>
          <pc:sldMk cId="3669964197" sldId="368"/>
        </pc:sldMkLst>
        <pc:spChg chg="mod">
          <ac:chgData name="Mark Zimmermann" userId="27fa454f-97d9-46ec-9fb3-fd9c22b9a524" providerId="ADAL" clId="{D0C93801-0077-DC46-8A1D-C77F396E24D5}" dt="2022-06-15T20:58:08.503" v="516" actId="113"/>
          <ac:spMkLst>
            <pc:docMk/>
            <pc:sldMk cId="3669964197" sldId="368"/>
            <ac:spMk id="2" creationId="{F1E44DBE-D7E4-7647-8BE3-D504C267AC09}"/>
          </ac:spMkLst>
        </pc:spChg>
      </pc:sldChg>
      <pc:sldChg chg="modSp add mod">
        <pc:chgData name="Mark Zimmermann" userId="27fa454f-97d9-46ec-9fb3-fd9c22b9a524" providerId="ADAL" clId="{D0C93801-0077-DC46-8A1D-C77F396E24D5}" dt="2022-06-15T20:59:54.686" v="529" actId="20577"/>
        <pc:sldMkLst>
          <pc:docMk/>
          <pc:sldMk cId="366562656" sldId="369"/>
        </pc:sldMkLst>
        <pc:spChg chg="mod">
          <ac:chgData name="Mark Zimmermann" userId="27fa454f-97d9-46ec-9fb3-fd9c22b9a524" providerId="ADAL" clId="{D0C93801-0077-DC46-8A1D-C77F396E24D5}" dt="2022-06-15T20:59:54.686" v="529" actId="20577"/>
          <ac:spMkLst>
            <pc:docMk/>
            <pc:sldMk cId="366562656" sldId="36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28108206" sldId="369"/>
        </pc:sldMkLst>
      </pc:sldChg>
      <pc:sldChg chg="addSp delSp modSp add del mod">
        <pc:chgData name="Mark Zimmermann" userId="27fa454f-97d9-46ec-9fb3-fd9c22b9a524" providerId="ADAL" clId="{D0C93801-0077-DC46-8A1D-C77F396E24D5}" dt="2022-06-15T20:44:44.482" v="368" actId="2696"/>
        <pc:sldMkLst>
          <pc:docMk/>
          <pc:sldMk cId="1603940449" sldId="369"/>
        </pc:sldMkLst>
        <pc:spChg chg="mod">
          <ac:chgData name="Mark Zimmermann" userId="27fa454f-97d9-46ec-9fb3-fd9c22b9a524" providerId="ADAL" clId="{D0C93801-0077-DC46-8A1D-C77F396E24D5}" dt="2022-06-15T20:04:31.733" v="177" actId="1076"/>
          <ac:spMkLst>
            <pc:docMk/>
            <pc:sldMk cId="1603940449" sldId="369"/>
            <ac:spMk id="2" creationId="{F1E44DBE-D7E4-7647-8BE3-D504C267AC09}"/>
          </ac:spMkLst>
        </pc:spChg>
        <pc:spChg chg="add del mod">
          <ac:chgData name="Mark Zimmermann" userId="27fa454f-97d9-46ec-9fb3-fd9c22b9a524" providerId="ADAL" clId="{D0C93801-0077-DC46-8A1D-C77F396E24D5}" dt="2022-06-15T20:04:46.397" v="179" actId="478"/>
          <ac:spMkLst>
            <pc:docMk/>
            <pc:sldMk cId="1603940449" sldId="369"/>
            <ac:spMk id="3" creationId="{4730AA2B-9AE9-D8A6-3126-978A81ABC6EC}"/>
          </ac:spMkLst>
        </pc:spChg>
      </pc:sldChg>
      <pc:sldChg chg="modSp add del mod">
        <pc:chgData name="Mark Zimmermann" userId="27fa454f-97d9-46ec-9fb3-fd9c22b9a524" providerId="ADAL" clId="{D0C93801-0077-DC46-8A1D-C77F396E24D5}" dt="2022-06-15T20:44:44.482" v="368" actId="2696"/>
        <pc:sldMkLst>
          <pc:docMk/>
          <pc:sldMk cId="1984384927" sldId="370"/>
        </pc:sldMkLst>
        <pc:spChg chg="mod">
          <ac:chgData name="Mark Zimmermann" userId="27fa454f-97d9-46ec-9fb3-fd9c22b9a524" providerId="ADAL" clId="{D0C93801-0077-DC46-8A1D-C77F396E24D5}" dt="2022-06-15T20:05:13.701" v="186" actId="20577"/>
          <ac:spMkLst>
            <pc:docMk/>
            <pc:sldMk cId="1984384927" sldId="370"/>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100984768" sldId="370"/>
        </pc:sldMkLst>
      </pc:sldChg>
      <pc:sldChg chg="modSp add mod">
        <pc:chgData name="Mark Zimmermann" userId="27fa454f-97d9-46ec-9fb3-fd9c22b9a524" providerId="ADAL" clId="{D0C93801-0077-DC46-8A1D-C77F396E24D5}" dt="2022-06-15T20:59:35.461" v="527" actId="20577"/>
        <pc:sldMkLst>
          <pc:docMk/>
          <pc:sldMk cId="3693459942" sldId="370"/>
        </pc:sldMkLst>
        <pc:spChg chg="mod">
          <ac:chgData name="Mark Zimmermann" userId="27fa454f-97d9-46ec-9fb3-fd9c22b9a524" providerId="ADAL" clId="{D0C93801-0077-DC46-8A1D-C77F396E24D5}" dt="2022-06-15T20:59:35.461" v="527" actId="20577"/>
          <ac:spMkLst>
            <pc:docMk/>
            <pc:sldMk cId="3693459942" sldId="370"/>
            <ac:spMk id="2" creationId="{F1E44DBE-D7E4-7647-8BE3-D504C267AC09}"/>
          </ac:spMkLst>
        </pc:spChg>
      </pc:sldChg>
      <pc:sldChg chg="modSp add mod">
        <pc:chgData name="Mark Zimmermann" userId="27fa454f-97d9-46ec-9fb3-fd9c22b9a524" providerId="ADAL" clId="{D0C93801-0077-DC46-8A1D-C77F396E24D5}" dt="2022-06-15T21:08:51.199" v="536" actId="1076"/>
        <pc:sldMkLst>
          <pc:docMk/>
          <pc:sldMk cId="1809972216" sldId="371"/>
        </pc:sldMkLst>
        <pc:spChg chg="mod">
          <ac:chgData name="Mark Zimmermann" userId="27fa454f-97d9-46ec-9fb3-fd9c22b9a524" providerId="ADAL" clId="{D0C93801-0077-DC46-8A1D-C77F396E24D5}" dt="2022-06-15T21:08:51.199" v="536" actId="1076"/>
          <ac:spMkLst>
            <pc:docMk/>
            <pc:sldMk cId="1809972216" sldId="37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00686887" sldId="371"/>
        </pc:sldMkLst>
      </pc:sldChg>
      <pc:sldChg chg="modSp add del mod">
        <pc:chgData name="Mark Zimmermann" userId="27fa454f-97d9-46ec-9fb3-fd9c22b9a524" providerId="ADAL" clId="{D0C93801-0077-DC46-8A1D-C77F396E24D5}" dt="2022-06-15T20:44:44.482" v="368" actId="2696"/>
        <pc:sldMkLst>
          <pc:docMk/>
          <pc:sldMk cId="3820756333" sldId="371"/>
        </pc:sldMkLst>
        <pc:spChg chg="mod">
          <ac:chgData name="Mark Zimmermann" userId="27fa454f-97d9-46ec-9fb3-fd9c22b9a524" providerId="ADAL" clId="{D0C93801-0077-DC46-8A1D-C77F396E24D5}" dt="2022-06-15T20:06:09.300" v="194" actId="1076"/>
          <ac:spMkLst>
            <pc:docMk/>
            <pc:sldMk cId="3820756333" sldId="37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51310135" sldId="372"/>
        </pc:sldMkLst>
        <pc:spChg chg="mod">
          <ac:chgData name="Mark Zimmermann" userId="27fa454f-97d9-46ec-9fb3-fd9c22b9a524" providerId="ADAL" clId="{D0C93801-0077-DC46-8A1D-C77F396E24D5}" dt="2022-06-15T20:06:27.331" v="198" actId="1076"/>
          <ac:spMkLst>
            <pc:docMk/>
            <pc:sldMk cId="51310135"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286931053" sldId="372"/>
        </pc:sldMkLst>
      </pc:sldChg>
      <pc:sldChg chg="modSp add mod">
        <pc:chgData name="Mark Zimmermann" userId="27fa454f-97d9-46ec-9fb3-fd9c22b9a524" providerId="ADAL" clId="{D0C93801-0077-DC46-8A1D-C77F396E24D5}" dt="2022-06-15T21:09:31.724" v="541" actId="1076"/>
        <pc:sldMkLst>
          <pc:docMk/>
          <pc:sldMk cId="3744781109" sldId="372"/>
        </pc:sldMkLst>
        <pc:spChg chg="mod">
          <ac:chgData name="Mark Zimmermann" userId="27fa454f-97d9-46ec-9fb3-fd9c22b9a524" providerId="ADAL" clId="{D0C93801-0077-DC46-8A1D-C77F396E24D5}" dt="2022-06-15T21:09:31.724" v="541" actId="1076"/>
          <ac:spMkLst>
            <pc:docMk/>
            <pc:sldMk cId="3744781109" sldId="372"/>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2788761" sldId="373"/>
        </pc:sldMkLst>
      </pc:sldChg>
      <pc:sldChg chg="modSp add mod">
        <pc:chgData name="Mark Zimmermann" userId="27fa454f-97d9-46ec-9fb3-fd9c22b9a524" providerId="ADAL" clId="{D0C93801-0077-DC46-8A1D-C77F396E24D5}" dt="2022-06-15T21:10:19.374" v="550" actId="20577"/>
        <pc:sldMkLst>
          <pc:docMk/>
          <pc:sldMk cId="1462123483" sldId="373"/>
        </pc:sldMkLst>
        <pc:spChg chg="mod">
          <ac:chgData name="Mark Zimmermann" userId="27fa454f-97d9-46ec-9fb3-fd9c22b9a524" providerId="ADAL" clId="{D0C93801-0077-DC46-8A1D-C77F396E24D5}" dt="2022-06-15T21:10:19.374" v="550" actId="20577"/>
          <ac:spMkLst>
            <pc:docMk/>
            <pc:sldMk cId="1462123483" sldId="37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4109266" sldId="373"/>
        </pc:sldMkLst>
        <pc:spChg chg="mod">
          <ac:chgData name="Mark Zimmermann" userId="27fa454f-97d9-46ec-9fb3-fd9c22b9a524" providerId="ADAL" clId="{D0C93801-0077-DC46-8A1D-C77F396E24D5}" dt="2022-06-15T20:07:12.716" v="206" actId="1076"/>
          <ac:spMkLst>
            <pc:docMk/>
            <pc:sldMk cId="2674109266" sldId="373"/>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45370903" sldId="374"/>
        </pc:sldMkLst>
      </pc:sldChg>
      <pc:sldChg chg="modSp add mod">
        <pc:chgData name="Mark Zimmermann" userId="27fa454f-97d9-46ec-9fb3-fd9c22b9a524" providerId="ADAL" clId="{D0C93801-0077-DC46-8A1D-C77F396E24D5}" dt="2022-06-15T21:10:55.406" v="557" actId="113"/>
        <pc:sldMkLst>
          <pc:docMk/>
          <pc:sldMk cId="2503213682" sldId="374"/>
        </pc:sldMkLst>
        <pc:spChg chg="mod">
          <ac:chgData name="Mark Zimmermann" userId="27fa454f-97d9-46ec-9fb3-fd9c22b9a524" providerId="ADAL" clId="{D0C93801-0077-DC46-8A1D-C77F396E24D5}" dt="2022-06-15T21:10:55.406" v="557" actId="113"/>
          <ac:spMkLst>
            <pc:docMk/>
            <pc:sldMk cId="2503213682" sldId="37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45834667" sldId="374"/>
        </pc:sldMkLst>
        <pc:spChg chg="mod">
          <ac:chgData name="Mark Zimmermann" userId="27fa454f-97d9-46ec-9fb3-fd9c22b9a524" providerId="ADAL" clId="{D0C93801-0077-DC46-8A1D-C77F396E24D5}" dt="2022-06-15T20:08:04.046" v="213" actId="1076"/>
          <ac:spMkLst>
            <pc:docMk/>
            <pc:sldMk cId="3045834667" sldId="374"/>
            <ac:spMk id="2" creationId="{F1E44DBE-D7E4-7647-8BE3-D504C267AC09}"/>
          </ac:spMkLst>
        </pc:spChg>
      </pc:sldChg>
      <pc:sldChg chg="modSp add mod">
        <pc:chgData name="Mark Zimmermann" userId="27fa454f-97d9-46ec-9fb3-fd9c22b9a524" providerId="ADAL" clId="{D0C93801-0077-DC46-8A1D-C77F396E24D5}" dt="2022-06-15T21:12:03.651" v="570" actId="1076"/>
        <pc:sldMkLst>
          <pc:docMk/>
          <pc:sldMk cId="1066698109" sldId="375"/>
        </pc:sldMkLst>
        <pc:spChg chg="mod">
          <ac:chgData name="Mark Zimmermann" userId="27fa454f-97d9-46ec-9fb3-fd9c22b9a524" providerId="ADAL" clId="{D0C93801-0077-DC46-8A1D-C77F396E24D5}" dt="2022-06-15T21:12:03.651" v="570" actId="1076"/>
          <ac:spMkLst>
            <pc:docMk/>
            <pc:sldMk cId="1066698109" sldId="37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658907466" sldId="375"/>
        </pc:sldMkLst>
        <pc:spChg chg="mod">
          <ac:chgData name="Mark Zimmermann" userId="27fa454f-97d9-46ec-9fb3-fd9c22b9a524" providerId="ADAL" clId="{D0C93801-0077-DC46-8A1D-C77F396E24D5}" dt="2022-06-15T20:08:21.807" v="216" actId="21"/>
          <ac:spMkLst>
            <pc:docMk/>
            <pc:sldMk cId="1658907466" sldId="375"/>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3638442376" sldId="375"/>
        </pc:sldMkLst>
      </pc:sldChg>
      <pc:sldChg chg="modSp add mod">
        <pc:chgData name="Mark Zimmermann" userId="27fa454f-97d9-46ec-9fb3-fd9c22b9a524" providerId="ADAL" clId="{D0C93801-0077-DC46-8A1D-C77F396E24D5}" dt="2022-06-15T21:12:34.575" v="582" actId="21"/>
        <pc:sldMkLst>
          <pc:docMk/>
          <pc:sldMk cId="707452893" sldId="376"/>
        </pc:sldMkLst>
        <pc:spChg chg="mod">
          <ac:chgData name="Mark Zimmermann" userId="27fa454f-97d9-46ec-9fb3-fd9c22b9a524" providerId="ADAL" clId="{D0C93801-0077-DC46-8A1D-C77F396E24D5}" dt="2022-06-15T21:12:34.575" v="582" actId="21"/>
          <ac:spMkLst>
            <pc:docMk/>
            <pc:sldMk cId="707452893" sldId="376"/>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520082780" sldId="376"/>
        </pc:sldMkLst>
      </pc:sldChg>
      <pc:sldChg chg="modSp add del">
        <pc:chgData name="Mark Zimmermann" userId="27fa454f-97d9-46ec-9fb3-fd9c22b9a524" providerId="ADAL" clId="{D0C93801-0077-DC46-8A1D-C77F396E24D5}" dt="2022-06-15T20:44:44.482" v="368" actId="2696"/>
        <pc:sldMkLst>
          <pc:docMk/>
          <pc:sldMk cId="1657086952" sldId="376"/>
        </pc:sldMkLst>
        <pc:spChg chg="mod">
          <ac:chgData name="Mark Zimmermann" userId="27fa454f-97d9-46ec-9fb3-fd9c22b9a524" providerId="ADAL" clId="{D0C93801-0077-DC46-8A1D-C77F396E24D5}" dt="2022-06-15T20:08:35.798" v="218"/>
          <ac:spMkLst>
            <pc:docMk/>
            <pc:sldMk cId="1657086952" sldId="376"/>
            <ac:spMk id="2" creationId="{F1E44DBE-D7E4-7647-8BE3-D504C267AC09}"/>
          </ac:spMkLst>
        </pc:spChg>
      </pc:sldChg>
      <pc:sldChg chg="modSp add mod">
        <pc:chgData name="Mark Zimmermann" userId="27fa454f-97d9-46ec-9fb3-fd9c22b9a524" providerId="ADAL" clId="{D0C93801-0077-DC46-8A1D-C77F396E24D5}" dt="2022-06-15T21:12:58.286" v="589" actId="1076"/>
        <pc:sldMkLst>
          <pc:docMk/>
          <pc:sldMk cId="748938993" sldId="377"/>
        </pc:sldMkLst>
        <pc:spChg chg="mod">
          <ac:chgData name="Mark Zimmermann" userId="27fa454f-97d9-46ec-9fb3-fd9c22b9a524" providerId="ADAL" clId="{D0C93801-0077-DC46-8A1D-C77F396E24D5}" dt="2022-06-15T21:12:58.286" v="589" actId="1076"/>
          <ac:spMkLst>
            <pc:docMk/>
            <pc:sldMk cId="748938993"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181982472" sldId="377"/>
        </pc:sldMkLst>
      </pc:sldChg>
      <pc:sldChg chg="modSp add del mod">
        <pc:chgData name="Mark Zimmermann" userId="27fa454f-97d9-46ec-9fb3-fd9c22b9a524" providerId="ADAL" clId="{D0C93801-0077-DC46-8A1D-C77F396E24D5}" dt="2022-06-15T20:44:44.482" v="368" actId="2696"/>
        <pc:sldMkLst>
          <pc:docMk/>
          <pc:sldMk cId="1518560598" sldId="377"/>
        </pc:sldMkLst>
        <pc:spChg chg="mod">
          <ac:chgData name="Mark Zimmermann" userId="27fa454f-97d9-46ec-9fb3-fd9c22b9a524" providerId="ADAL" clId="{D0C93801-0077-DC46-8A1D-C77F396E24D5}" dt="2022-06-15T20:09:23.909" v="228" actId="1076"/>
          <ac:spMkLst>
            <pc:docMk/>
            <pc:sldMk cId="1518560598" sldId="377"/>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1345793374" sldId="378"/>
        </pc:sldMkLst>
      </pc:sldChg>
      <pc:sldChg chg="modSp add del mod">
        <pc:chgData name="Mark Zimmermann" userId="27fa454f-97d9-46ec-9fb3-fd9c22b9a524" providerId="ADAL" clId="{D0C93801-0077-DC46-8A1D-C77F396E24D5}" dt="2022-06-15T20:44:44.482" v="368" actId="2696"/>
        <pc:sldMkLst>
          <pc:docMk/>
          <pc:sldMk cId="2486982686" sldId="378"/>
        </pc:sldMkLst>
        <pc:spChg chg="mod">
          <ac:chgData name="Mark Zimmermann" userId="27fa454f-97d9-46ec-9fb3-fd9c22b9a524" providerId="ADAL" clId="{D0C93801-0077-DC46-8A1D-C77F396E24D5}" dt="2022-06-15T20:10:14.957" v="237" actId="1076"/>
          <ac:spMkLst>
            <pc:docMk/>
            <pc:sldMk cId="2486982686" sldId="378"/>
            <ac:spMk id="2" creationId="{F1E44DBE-D7E4-7647-8BE3-D504C267AC09}"/>
          </ac:spMkLst>
        </pc:spChg>
      </pc:sldChg>
      <pc:sldChg chg="modSp add mod">
        <pc:chgData name="Mark Zimmermann" userId="27fa454f-97d9-46ec-9fb3-fd9c22b9a524" providerId="ADAL" clId="{D0C93801-0077-DC46-8A1D-C77F396E24D5}" dt="2022-06-15T21:13:55.851" v="596" actId="1076"/>
        <pc:sldMkLst>
          <pc:docMk/>
          <pc:sldMk cId="3333092423" sldId="378"/>
        </pc:sldMkLst>
        <pc:spChg chg="mod">
          <ac:chgData name="Mark Zimmermann" userId="27fa454f-97d9-46ec-9fb3-fd9c22b9a524" providerId="ADAL" clId="{D0C93801-0077-DC46-8A1D-C77F396E24D5}" dt="2022-06-15T21:13:55.851" v="596" actId="1076"/>
          <ac:spMkLst>
            <pc:docMk/>
            <pc:sldMk cId="3333092423" sldId="378"/>
            <ac:spMk id="2" creationId="{F1E44DBE-D7E4-7647-8BE3-D504C267AC09}"/>
          </ac:spMkLst>
        </pc:spChg>
      </pc:sldChg>
      <pc:sldChg chg="modSp add mod">
        <pc:chgData name="Mark Zimmermann" userId="27fa454f-97d9-46ec-9fb3-fd9c22b9a524" providerId="ADAL" clId="{D0C93801-0077-DC46-8A1D-C77F396E24D5}" dt="2022-06-15T21:15:19.799" v="617" actId="1076"/>
        <pc:sldMkLst>
          <pc:docMk/>
          <pc:sldMk cId="34864100" sldId="379"/>
        </pc:sldMkLst>
        <pc:spChg chg="mod">
          <ac:chgData name="Mark Zimmermann" userId="27fa454f-97d9-46ec-9fb3-fd9c22b9a524" providerId="ADAL" clId="{D0C93801-0077-DC46-8A1D-C77F396E24D5}" dt="2022-06-15T21:15:19.799" v="617" actId="1076"/>
          <ac:spMkLst>
            <pc:docMk/>
            <pc:sldMk cId="34864100" sldId="37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800146777" sldId="379"/>
        </pc:sldMkLst>
        <pc:spChg chg="mod">
          <ac:chgData name="Mark Zimmermann" userId="27fa454f-97d9-46ec-9fb3-fd9c22b9a524" providerId="ADAL" clId="{D0C93801-0077-DC46-8A1D-C77F396E24D5}" dt="2022-06-15T20:10:31.997" v="240" actId="21"/>
          <ac:spMkLst>
            <pc:docMk/>
            <pc:sldMk cId="1800146777" sldId="379"/>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2741066514" sldId="379"/>
        </pc:sldMkLst>
      </pc:sldChg>
      <pc:sldChg chg="del">
        <pc:chgData name="Mark Zimmermann" userId="27fa454f-97d9-46ec-9fb3-fd9c22b9a524" providerId="ADAL" clId="{D0C93801-0077-DC46-8A1D-C77F396E24D5}" dt="2022-06-15T18:54:41.400" v="5" actId="2696"/>
        <pc:sldMkLst>
          <pc:docMk/>
          <pc:sldMk cId="1033278004" sldId="380"/>
        </pc:sldMkLst>
      </pc:sldChg>
      <pc:sldChg chg="modSp add del">
        <pc:chgData name="Mark Zimmermann" userId="27fa454f-97d9-46ec-9fb3-fd9c22b9a524" providerId="ADAL" clId="{D0C93801-0077-DC46-8A1D-C77F396E24D5}" dt="2022-06-15T20:44:44.482" v="368" actId="2696"/>
        <pc:sldMkLst>
          <pc:docMk/>
          <pc:sldMk cId="1905767735" sldId="380"/>
        </pc:sldMkLst>
        <pc:spChg chg="mod">
          <ac:chgData name="Mark Zimmermann" userId="27fa454f-97d9-46ec-9fb3-fd9c22b9a524" providerId="ADAL" clId="{D0C93801-0077-DC46-8A1D-C77F396E24D5}" dt="2022-06-15T20:10:44.484" v="242"/>
          <ac:spMkLst>
            <pc:docMk/>
            <pc:sldMk cId="1905767735" sldId="380"/>
            <ac:spMk id="2" creationId="{F1E44DBE-D7E4-7647-8BE3-D504C267AC09}"/>
          </ac:spMkLst>
        </pc:spChg>
      </pc:sldChg>
      <pc:sldChg chg="modSp add mod">
        <pc:chgData name="Mark Zimmermann" userId="27fa454f-97d9-46ec-9fb3-fd9c22b9a524" providerId="ADAL" clId="{D0C93801-0077-DC46-8A1D-C77F396E24D5}" dt="2022-06-15T21:16:17.481" v="623" actId="1076"/>
        <pc:sldMkLst>
          <pc:docMk/>
          <pc:sldMk cId="2044516878" sldId="380"/>
        </pc:sldMkLst>
        <pc:spChg chg="mod">
          <ac:chgData name="Mark Zimmermann" userId="27fa454f-97d9-46ec-9fb3-fd9c22b9a524" providerId="ADAL" clId="{D0C93801-0077-DC46-8A1D-C77F396E24D5}" dt="2022-06-15T21:16:17.481" v="623" actId="1076"/>
          <ac:spMkLst>
            <pc:docMk/>
            <pc:sldMk cId="2044516878" sldId="38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1582288" sldId="381"/>
        </pc:sldMkLst>
        <pc:spChg chg="mod">
          <ac:chgData name="Mark Zimmermann" userId="27fa454f-97d9-46ec-9fb3-fd9c22b9a524" providerId="ADAL" clId="{D0C93801-0077-DC46-8A1D-C77F396E24D5}" dt="2022-06-15T20:11:17.968" v="251" actId="1076"/>
          <ac:spMkLst>
            <pc:docMk/>
            <pc:sldMk cId="11582288" sldId="381"/>
            <ac:spMk id="2" creationId="{F1E44DBE-D7E4-7647-8BE3-D504C267AC09}"/>
          </ac:spMkLst>
        </pc:spChg>
      </pc:sldChg>
      <pc:sldChg chg="modSp add mod">
        <pc:chgData name="Mark Zimmermann" userId="27fa454f-97d9-46ec-9fb3-fd9c22b9a524" providerId="ADAL" clId="{D0C93801-0077-DC46-8A1D-C77F396E24D5}" dt="2022-06-15T21:16:44.084" v="627" actId="1076"/>
        <pc:sldMkLst>
          <pc:docMk/>
          <pc:sldMk cId="2767706154" sldId="381"/>
        </pc:sldMkLst>
        <pc:spChg chg="mod">
          <ac:chgData name="Mark Zimmermann" userId="27fa454f-97d9-46ec-9fb3-fd9c22b9a524" providerId="ADAL" clId="{D0C93801-0077-DC46-8A1D-C77F396E24D5}" dt="2022-06-15T21:16:44.084" v="627" actId="1076"/>
          <ac:spMkLst>
            <pc:docMk/>
            <pc:sldMk cId="2767706154" sldId="381"/>
            <ac:spMk id="2" creationId="{F1E44DBE-D7E4-7647-8BE3-D504C267AC09}"/>
          </ac:spMkLst>
        </pc:spChg>
      </pc:sldChg>
      <pc:sldChg chg="del">
        <pc:chgData name="Mark Zimmermann" userId="27fa454f-97d9-46ec-9fb3-fd9c22b9a524" providerId="ADAL" clId="{D0C93801-0077-DC46-8A1D-C77F396E24D5}" dt="2022-06-15T18:54:41.400" v="5" actId="2696"/>
        <pc:sldMkLst>
          <pc:docMk/>
          <pc:sldMk cId="4142772561" sldId="381"/>
        </pc:sldMkLst>
      </pc:sldChg>
      <pc:sldChg chg="modSp add del mod">
        <pc:chgData name="Mark Zimmermann" userId="27fa454f-97d9-46ec-9fb3-fd9c22b9a524" providerId="ADAL" clId="{D0C93801-0077-DC46-8A1D-C77F396E24D5}" dt="2022-06-15T20:44:44.482" v="368" actId="2696"/>
        <pc:sldMkLst>
          <pc:docMk/>
          <pc:sldMk cId="37049740" sldId="382"/>
        </pc:sldMkLst>
        <pc:spChg chg="mod">
          <ac:chgData name="Mark Zimmermann" userId="27fa454f-97d9-46ec-9fb3-fd9c22b9a524" providerId="ADAL" clId="{D0C93801-0077-DC46-8A1D-C77F396E24D5}" dt="2022-06-15T20:12:06.602" v="258" actId="1076"/>
          <ac:spMkLst>
            <pc:docMk/>
            <pc:sldMk cId="37049740" sldId="382"/>
            <ac:spMk id="2" creationId="{F1E44DBE-D7E4-7647-8BE3-D504C267AC09}"/>
          </ac:spMkLst>
        </pc:spChg>
      </pc:sldChg>
      <pc:sldChg chg="modSp add mod">
        <pc:chgData name="Mark Zimmermann" userId="27fa454f-97d9-46ec-9fb3-fd9c22b9a524" providerId="ADAL" clId="{D0C93801-0077-DC46-8A1D-C77F396E24D5}" dt="2022-06-15T21:17:17.179" v="632" actId="1076"/>
        <pc:sldMkLst>
          <pc:docMk/>
          <pc:sldMk cId="2886969657" sldId="382"/>
        </pc:sldMkLst>
        <pc:spChg chg="mod">
          <ac:chgData name="Mark Zimmermann" userId="27fa454f-97d9-46ec-9fb3-fd9c22b9a524" providerId="ADAL" clId="{D0C93801-0077-DC46-8A1D-C77F396E24D5}" dt="2022-06-15T21:17:17.179" v="632" actId="1076"/>
          <ac:spMkLst>
            <pc:docMk/>
            <pc:sldMk cId="2886969657" sldId="382"/>
            <ac:spMk id="2" creationId="{F1E44DBE-D7E4-7647-8BE3-D504C267AC09}"/>
          </ac:spMkLst>
        </pc:spChg>
      </pc:sldChg>
      <pc:sldChg chg="modSp add del">
        <pc:chgData name="Mark Zimmermann" userId="27fa454f-97d9-46ec-9fb3-fd9c22b9a524" providerId="ADAL" clId="{D0C93801-0077-DC46-8A1D-C77F396E24D5}" dt="2022-06-15T20:44:44.482" v="368" actId="2696"/>
        <pc:sldMkLst>
          <pc:docMk/>
          <pc:sldMk cId="3542529236" sldId="383"/>
        </pc:sldMkLst>
        <pc:spChg chg="mod">
          <ac:chgData name="Mark Zimmermann" userId="27fa454f-97d9-46ec-9fb3-fd9c22b9a524" providerId="ADAL" clId="{D0C93801-0077-DC46-8A1D-C77F396E24D5}" dt="2022-06-15T20:12:20.254" v="260"/>
          <ac:spMkLst>
            <pc:docMk/>
            <pc:sldMk cId="3542529236" sldId="383"/>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396591983" sldId="384"/>
        </pc:sldMkLst>
        <pc:spChg chg="mod">
          <ac:chgData name="Mark Zimmermann" userId="27fa454f-97d9-46ec-9fb3-fd9c22b9a524" providerId="ADAL" clId="{D0C93801-0077-DC46-8A1D-C77F396E24D5}" dt="2022-06-15T20:13:17.059" v="271" actId="113"/>
          <ac:spMkLst>
            <pc:docMk/>
            <pc:sldMk cId="2396591983" sldId="384"/>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673970425" sldId="385"/>
        </pc:sldMkLst>
        <pc:spChg chg="mod">
          <ac:chgData name="Mark Zimmermann" userId="27fa454f-97d9-46ec-9fb3-fd9c22b9a524" providerId="ADAL" clId="{D0C93801-0077-DC46-8A1D-C77F396E24D5}" dt="2022-06-15T20:13:55.130" v="277" actId="1076"/>
          <ac:spMkLst>
            <pc:docMk/>
            <pc:sldMk cId="2673970425" sldId="385"/>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460437195" sldId="386"/>
        </pc:sldMkLst>
        <pc:spChg chg="mod">
          <ac:chgData name="Mark Zimmermann" userId="27fa454f-97d9-46ec-9fb3-fd9c22b9a524" providerId="ADAL" clId="{D0C93801-0077-DC46-8A1D-C77F396E24D5}" dt="2022-06-15T20:15:33.735" v="292" actId="1076"/>
          <ac:spMkLst>
            <pc:docMk/>
            <pc:sldMk cId="3460437195" sldId="386"/>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036746369" sldId="387"/>
        </pc:sldMkLst>
        <pc:spChg chg="mod">
          <ac:chgData name="Mark Zimmermann" userId="27fa454f-97d9-46ec-9fb3-fd9c22b9a524" providerId="ADAL" clId="{D0C93801-0077-DC46-8A1D-C77F396E24D5}" dt="2022-06-15T20:16:11.862" v="304" actId="1076"/>
          <ac:spMkLst>
            <pc:docMk/>
            <pc:sldMk cId="3036746369" sldId="387"/>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86326789" sldId="388"/>
        </pc:sldMkLst>
        <pc:spChg chg="mod">
          <ac:chgData name="Mark Zimmermann" userId="27fa454f-97d9-46ec-9fb3-fd9c22b9a524" providerId="ADAL" clId="{D0C93801-0077-DC46-8A1D-C77F396E24D5}" dt="2022-06-15T20:17:38.856" v="318" actId="1076"/>
          <ac:spMkLst>
            <pc:docMk/>
            <pc:sldMk cId="286326789" sldId="388"/>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780563908" sldId="389"/>
        </pc:sldMkLst>
        <pc:spChg chg="mod">
          <ac:chgData name="Mark Zimmermann" userId="27fa454f-97d9-46ec-9fb3-fd9c22b9a524" providerId="ADAL" clId="{D0C93801-0077-DC46-8A1D-C77F396E24D5}" dt="2022-06-15T20:17:29.566" v="317" actId="1076"/>
          <ac:spMkLst>
            <pc:docMk/>
            <pc:sldMk cId="3780563908" sldId="389"/>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1923023021" sldId="390"/>
        </pc:sldMkLst>
        <pc:spChg chg="mod">
          <ac:chgData name="Mark Zimmermann" userId="27fa454f-97d9-46ec-9fb3-fd9c22b9a524" providerId="ADAL" clId="{D0C93801-0077-DC46-8A1D-C77F396E24D5}" dt="2022-06-15T20:19:02.359" v="341" actId="1076"/>
          <ac:spMkLst>
            <pc:docMk/>
            <pc:sldMk cId="1923023021" sldId="390"/>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3977328034" sldId="391"/>
        </pc:sldMkLst>
        <pc:spChg chg="mod">
          <ac:chgData name="Mark Zimmermann" userId="27fa454f-97d9-46ec-9fb3-fd9c22b9a524" providerId="ADAL" clId="{D0C93801-0077-DC46-8A1D-C77F396E24D5}" dt="2022-06-15T20:20:15.641" v="351" actId="20577"/>
          <ac:spMkLst>
            <pc:docMk/>
            <pc:sldMk cId="3977328034" sldId="391"/>
            <ac:spMk id="2" creationId="{F1E44DBE-D7E4-7647-8BE3-D504C267AC09}"/>
          </ac:spMkLst>
        </pc:spChg>
      </pc:sldChg>
      <pc:sldChg chg="modSp add del mod">
        <pc:chgData name="Mark Zimmermann" userId="27fa454f-97d9-46ec-9fb3-fd9c22b9a524" providerId="ADAL" clId="{D0C93801-0077-DC46-8A1D-C77F396E24D5}" dt="2022-06-15T20:44:44.482" v="368" actId="2696"/>
        <pc:sldMkLst>
          <pc:docMk/>
          <pc:sldMk cId="2793832818" sldId="392"/>
        </pc:sldMkLst>
        <pc:spChg chg="mod">
          <ac:chgData name="Mark Zimmermann" userId="27fa454f-97d9-46ec-9fb3-fd9c22b9a524" providerId="ADAL" clId="{D0C93801-0077-DC46-8A1D-C77F396E24D5}" dt="2022-06-15T20:20:34.581" v="354" actId="21"/>
          <ac:spMkLst>
            <pc:docMk/>
            <pc:sldMk cId="2793832818" sldId="392"/>
            <ac:spMk id="2" creationId="{F1E44DBE-D7E4-7647-8BE3-D504C267AC09}"/>
          </ac:spMkLst>
        </pc:spChg>
      </pc:sldChg>
      <pc:sldChg chg="add del">
        <pc:chgData name="Mark Zimmermann" userId="27fa454f-97d9-46ec-9fb3-fd9c22b9a524" providerId="ADAL" clId="{D0C93801-0077-DC46-8A1D-C77F396E24D5}" dt="2022-06-15T20:20:50.959" v="356" actId="2696"/>
        <pc:sldMkLst>
          <pc:docMk/>
          <pc:sldMk cId="2172038958" sldId="393"/>
        </pc:sldMkLst>
      </pc:sldChg>
    </pc:docChg>
  </pc:docChgLst>
  <pc:docChgLst>
    <pc:chgData name="Mark Zimmermann" userId="27fa454f-97d9-46ec-9fb3-fd9c22b9a524" providerId="ADAL" clId="{F4A944EF-C953-F54A-A6A8-75E911005EB2}"/>
    <pc:docChg chg="addSld modSld modMainMaster modNotesMaster">
      <pc:chgData name="Mark Zimmermann" userId="27fa454f-97d9-46ec-9fb3-fd9c22b9a524" providerId="ADAL" clId="{F4A944EF-C953-F54A-A6A8-75E911005EB2}" dt="2023-06-21T16:12:23.493" v="99" actId="20577"/>
      <pc:docMkLst>
        <pc:docMk/>
      </pc:docMkLst>
      <pc:sldChg chg="modSp mod setBg modNotes">
        <pc:chgData name="Mark Zimmermann" userId="27fa454f-97d9-46ec-9fb3-fd9c22b9a524" providerId="ADAL" clId="{F4A944EF-C953-F54A-A6A8-75E911005EB2}" dt="2023-06-15T18:58:35.690" v="88"/>
        <pc:sldMkLst>
          <pc:docMk/>
          <pc:sldMk cId="1366218097" sldId="340"/>
        </pc:sldMkLst>
        <pc:spChg chg="mod">
          <ac:chgData name="Mark Zimmermann" userId="27fa454f-97d9-46ec-9fb3-fd9c22b9a524" providerId="ADAL" clId="{F4A944EF-C953-F54A-A6A8-75E911005EB2}" dt="2023-06-15T18:58:27.575" v="86" actId="1076"/>
          <ac:spMkLst>
            <pc:docMk/>
            <pc:sldMk cId="1366218097" sldId="340"/>
            <ac:spMk id="3" creationId="{E48369E5-8B24-A54C-ADCE-BD3A0F9388C2}"/>
          </ac:spMkLst>
        </pc:spChg>
      </pc:sldChg>
      <pc:sldChg chg="modSp mod setBg">
        <pc:chgData name="Mark Zimmermann" userId="27fa454f-97d9-46ec-9fb3-fd9c22b9a524" providerId="ADAL" clId="{F4A944EF-C953-F54A-A6A8-75E911005EB2}" dt="2023-06-15T19:38:03.364" v="90" actId="20577"/>
        <pc:sldMkLst>
          <pc:docMk/>
          <pc:sldMk cId="763107428" sldId="341"/>
        </pc:sldMkLst>
        <pc:spChg chg="mod">
          <ac:chgData name="Mark Zimmermann" userId="27fa454f-97d9-46ec-9fb3-fd9c22b9a524" providerId="ADAL" clId="{F4A944EF-C953-F54A-A6A8-75E911005EB2}" dt="2023-06-15T19:38:03.364" v="90" actId="20577"/>
          <ac:spMkLst>
            <pc:docMk/>
            <pc:sldMk cId="763107428" sldId="341"/>
            <ac:spMk id="2" creationId="{F1E44DBE-D7E4-7647-8BE3-D504C267AC09}"/>
          </ac:spMkLst>
        </pc:spChg>
      </pc:sldChg>
      <pc:sldChg chg="setBg">
        <pc:chgData name="Mark Zimmermann" userId="27fa454f-97d9-46ec-9fb3-fd9c22b9a524" providerId="ADAL" clId="{F4A944EF-C953-F54A-A6A8-75E911005EB2}" dt="2023-06-15T18:50:17.238" v="2"/>
        <pc:sldMkLst>
          <pc:docMk/>
          <pc:sldMk cId="1326427633" sldId="351"/>
        </pc:sldMkLst>
      </pc:sldChg>
      <pc:sldChg chg="modSp setBg">
        <pc:chgData name="Mark Zimmermann" userId="27fa454f-97d9-46ec-9fb3-fd9c22b9a524" providerId="ADAL" clId="{F4A944EF-C953-F54A-A6A8-75E911005EB2}" dt="2023-06-15T18:50:37.738" v="6"/>
        <pc:sldMkLst>
          <pc:docMk/>
          <pc:sldMk cId="2331119031" sldId="352"/>
        </pc:sldMkLst>
        <pc:spChg chg="mod">
          <ac:chgData name="Mark Zimmermann" userId="27fa454f-97d9-46ec-9fb3-fd9c22b9a524" providerId="ADAL" clId="{F4A944EF-C953-F54A-A6A8-75E911005EB2}" dt="2023-06-15T18:49:57.378" v="0"/>
          <ac:spMkLst>
            <pc:docMk/>
            <pc:sldMk cId="2331119031" sldId="352"/>
            <ac:spMk id="2" creationId="{F1E44DBE-D7E4-7647-8BE3-D504C267AC09}"/>
          </ac:spMkLst>
        </pc:spChg>
      </pc:sldChg>
      <pc:sldChg chg="modSp setBg">
        <pc:chgData name="Mark Zimmermann" userId="27fa454f-97d9-46ec-9fb3-fd9c22b9a524" providerId="ADAL" clId="{F4A944EF-C953-F54A-A6A8-75E911005EB2}" dt="2023-06-15T18:50:48.021" v="8"/>
        <pc:sldMkLst>
          <pc:docMk/>
          <pc:sldMk cId="202579569" sldId="353"/>
        </pc:sldMkLst>
        <pc:spChg chg="mod">
          <ac:chgData name="Mark Zimmermann" userId="27fa454f-97d9-46ec-9fb3-fd9c22b9a524" providerId="ADAL" clId="{F4A944EF-C953-F54A-A6A8-75E911005EB2}" dt="2023-06-15T18:49:57.378" v="0"/>
          <ac:spMkLst>
            <pc:docMk/>
            <pc:sldMk cId="202579569" sldId="353"/>
            <ac:spMk id="2" creationId="{F1E44DBE-D7E4-7647-8BE3-D504C267AC09}"/>
          </ac:spMkLst>
        </pc:spChg>
      </pc:sldChg>
      <pc:sldChg chg="modSp mod setBg">
        <pc:chgData name="Mark Zimmermann" userId="27fa454f-97d9-46ec-9fb3-fd9c22b9a524" providerId="ADAL" clId="{F4A944EF-C953-F54A-A6A8-75E911005EB2}" dt="2023-06-21T16:11:47.026" v="91" actId="20577"/>
        <pc:sldMkLst>
          <pc:docMk/>
          <pc:sldMk cId="2734743627" sldId="354"/>
        </pc:sldMkLst>
        <pc:spChg chg="mod">
          <ac:chgData name="Mark Zimmermann" userId="27fa454f-97d9-46ec-9fb3-fd9c22b9a524" providerId="ADAL" clId="{F4A944EF-C953-F54A-A6A8-75E911005EB2}" dt="2023-06-21T16:11:47.026" v="91" actId="20577"/>
          <ac:spMkLst>
            <pc:docMk/>
            <pc:sldMk cId="2734743627" sldId="354"/>
            <ac:spMk id="2" creationId="{F1E44DBE-D7E4-7647-8BE3-D504C267AC09}"/>
          </ac:spMkLst>
        </pc:spChg>
      </pc:sldChg>
      <pc:sldChg chg="modSp setBg">
        <pc:chgData name="Mark Zimmermann" userId="27fa454f-97d9-46ec-9fb3-fd9c22b9a524" providerId="ADAL" clId="{F4A944EF-C953-F54A-A6A8-75E911005EB2}" dt="2023-06-15T18:51:03.857" v="12"/>
        <pc:sldMkLst>
          <pc:docMk/>
          <pc:sldMk cId="3995452982" sldId="355"/>
        </pc:sldMkLst>
        <pc:spChg chg="mod">
          <ac:chgData name="Mark Zimmermann" userId="27fa454f-97d9-46ec-9fb3-fd9c22b9a524" providerId="ADAL" clId="{F4A944EF-C953-F54A-A6A8-75E911005EB2}" dt="2023-06-15T18:49:57.378" v="0"/>
          <ac:spMkLst>
            <pc:docMk/>
            <pc:sldMk cId="3995452982" sldId="355"/>
            <ac:spMk id="2" creationId="{F1E44DBE-D7E4-7647-8BE3-D504C267AC09}"/>
          </ac:spMkLst>
        </pc:spChg>
      </pc:sldChg>
      <pc:sldChg chg="modSp mod setBg">
        <pc:chgData name="Mark Zimmermann" userId="27fa454f-97d9-46ec-9fb3-fd9c22b9a524" providerId="ADAL" clId="{F4A944EF-C953-F54A-A6A8-75E911005EB2}" dt="2023-06-15T18:51:34.475" v="18" actId="1076"/>
        <pc:sldMkLst>
          <pc:docMk/>
          <pc:sldMk cId="3450808560" sldId="356"/>
        </pc:sldMkLst>
        <pc:spChg chg="mod">
          <ac:chgData name="Mark Zimmermann" userId="27fa454f-97d9-46ec-9fb3-fd9c22b9a524" providerId="ADAL" clId="{F4A944EF-C953-F54A-A6A8-75E911005EB2}" dt="2023-06-15T18:51:34.475" v="18" actId="1076"/>
          <ac:spMkLst>
            <pc:docMk/>
            <pc:sldMk cId="3450808560" sldId="356"/>
            <ac:spMk id="2" creationId="{F1E44DBE-D7E4-7647-8BE3-D504C267AC09}"/>
          </ac:spMkLst>
        </pc:spChg>
      </pc:sldChg>
      <pc:sldChg chg="modSp mod setBg modNotes">
        <pc:chgData name="Mark Zimmermann" userId="27fa454f-97d9-46ec-9fb3-fd9c22b9a524" providerId="ADAL" clId="{F4A944EF-C953-F54A-A6A8-75E911005EB2}" dt="2023-06-15T18:52:01.572" v="23"/>
        <pc:sldMkLst>
          <pc:docMk/>
          <pc:sldMk cId="3306197683" sldId="357"/>
        </pc:sldMkLst>
        <pc:spChg chg="mod">
          <ac:chgData name="Mark Zimmermann" userId="27fa454f-97d9-46ec-9fb3-fd9c22b9a524" providerId="ADAL" clId="{F4A944EF-C953-F54A-A6A8-75E911005EB2}" dt="2023-06-15T18:51:53.676" v="21" actId="1076"/>
          <ac:spMkLst>
            <pc:docMk/>
            <pc:sldMk cId="3306197683" sldId="357"/>
            <ac:spMk id="2" creationId="{F1E44DBE-D7E4-7647-8BE3-D504C267AC09}"/>
          </ac:spMkLst>
        </pc:spChg>
      </pc:sldChg>
      <pc:sldChg chg="modSp mod setBg modNotes">
        <pc:chgData name="Mark Zimmermann" userId="27fa454f-97d9-46ec-9fb3-fd9c22b9a524" providerId="ADAL" clId="{F4A944EF-C953-F54A-A6A8-75E911005EB2}" dt="2023-06-15T18:52:17.219" v="26"/>
        <pc:sldMkLst>
          <pc:docMk/>
          <pc:sldMk cId="1216008263" sldId="359"/>
        </pc:sldMkLst>
        <pc:spChg chg="mod">
          <ac:chgData name="Mark Zimmermann" userId="27fa454f-97d9-46ec-9fb3-fd9c22b9a524" providerId="ADAL" clId="{F4A944EF-C953-F54A-A6A8-75E911005EB2}" dt="2023-06-15T18:52:08.728" v="24" actId="1076"/>
          <ac:spMkLst>
            <pc:docMk/>
            <pc:sldMk cId="1216008263" sldId="359"/>
            <ac:spMk id="2" creationId="{F1E44DBE-D7E4-7647-8BE3-D504C267AC09}"/>
          </ac:spMkLst>
        </pc:spChg>
      </pc:sldChg>
      <pc:sldChg chg="modSp setBg modNotes">
        <pc:chgData name="Mark Zimmermann" userId="27fa454f-97d9-46ec-9fb3-fd9c22b9a524" providerId="ADAL" clId="{F4A944EF-C953-F54A-A6A8-75E911005EB2}" dt="2023-06-15T18:52:26.382" v="28"/>
        <pc:sldMkLst>
          <pc:docMk/>
          <pc:sldMk cId="4018120068" sldId="361"/>
        </pc:sldMkLst>
        <pc:spChg chg="mod">
          <ac:chgData name="Mark Zimmermann" userId="27fa454f-97d9-46ec-9fb3-fd9c22b9a524" providerId="ADAL" clId="{F4A944EF-C953-F54A-A6A8-75E911005EB2}" dt="2023-06-15T18:49:57.378" v="0"/>
          <ac:spMkLst>
            <pc:docMk/>
            <pc:sldMk cId="4018120068" sldId="361"/>
            <ac:spMk id="2" creationId="{F1E44DBE-D7E4-7647-8BE3-D504C267AC09}"/>
          </ac:spMkLst>
        </pc:spChg>
      </pc:sldChg>
      <pc:sldChg chg="modSp setBg modNotes">
        <pc:chgData name="Mark Zimmermann" userId="27fa454f-97d9-46ec-9fb3-fd9c22b9a524" providerId="ADAL" clId="{F4A944EF-C953-F54A-A6A8-75E911005EB2}" dt="2023-06-15T18:52:41.527" v="32"/>
        <pc:sldMkLst>
          <pc:docMk/>
          <pc:sldMk cId="1333426726" sldId="362"/>
        </pc:sldMkLst>
        <pc:spChg chg="mod">
          <ac:chgData name="Mark Zimmermann" userId="27fa454f-97d9-46ec-9fb3-fd9c22b9a524" providerId="ADAL" clId="{F4A944EF-C953-F54A-A6A8-75E911005EB2}" dt="2023-06-15T18:49:57.378" v="0"/>
          <ac:spMkLst>
            <pc:docMk/>
            <pc:sldMk cId="1333426726" sldId="362"/>
            <ac:spMk id="2" creationId="{F1E44DBE-D7E4-7647-8BE3-D504C267AC09}"/>
          </ac:spMkLst>
        </pc:spChg>
      </pc:sldChg>
      <pc:sldChg chg="modSp setBg modNotes">
        <pc:chgData name="Mark Zimmermann" userId="27fa454f-97d9-46ec-9fb3-fd9c22b9a524" providerId="ADAL" clId="{F4A944EF-C953-F54A-A6A8-75E911005EB2}" dt="2023-06-15T18:52:48.940" v="34"/>
        <pc:sldMkLst>
          <pc:docMk/>
          <pc:sldMk cId="681256093" sldId="363"/>
        </pc:sldMkLst>
        <pc:spChg chg="mod">
          <ac:chgData name="Mark Zimmermann" userId="27fa454f-97d9-46ec-9fb3-fd9c22b9a524" providerId="ADAL" clId="{F4A944EF-C953-F54A-A6A8-75E911005EB2}" dt="2023-06-15T18:49:57.378" v="0"/>
          <ac:spMkLst>
            <pc:docMk/>
            <pc:sldMk cId="681256093" sldId="363"/>
            <ac:spMk id="2" creationId="{F1E44DBE-D7E4-7647-8BE3-D504C267AC09}"/>
          </ac:spMkLst>
        </pc:spChg>
      </pc:sldChg>
      <pc:sldChg chg="modSp setBg modNotes">
        <pc:chgData name="Mark Zimmermann" userId="27fa454f-97d9-46ec-9fb3-fd9c22b9a524" providerId="ADAL" clId="{F4A944EF-C953-F54A-A6A8-75E911005EB2}" dt="2023-06-15T18:53:12.587" v="38"/>
        <pc:sldMkLst>
          <pc:docMk/>
          <pc:sldMk cId="4129506345" sldId="364"/>
        </pc:sldMkLst>
        <pc:spChg chg="mod">
          <ac:chgData name="Mark Zimmermann" userId="27fa454f-97d9-46ec-9fb3-fd9c22b9a524" providerId="ADAL" clId="{F4A944EF-C953-F54A-A6A8-75E911005EB2}" dt="2023-06-15T18:49:57.378" v="0"/>
          <ac:spMkLst>
            <pc:docMk/>
            <pc:sldMk cId="4129506345" sldId="364"/>
            <ac:spMk id="2" creationId="{F1E44DBE-D7E4-7647-8BE3-D504C267AC09}"/>
          </ac:spMkLst>
        </pc:spChg>
      </pc:sldChg>
      <pc:sldChg chg="modSp setBg modNotes">
        <pc:chgData name="Mark Zimmermann" userId="27fa454f-97d9-46ec-9fb3-fd9c22b9a524" providerId="ADAL" clId="{F4A944EF-C953-F54A-A6A8-75E911005EB2}" dt="2023-06-15T18:53:28.505" v="42"/>
        <pc:sldMkLst>
          <pc:docMk/>
          <pc:sldMk cId="1120596972" sldId="365"/>
        </pc:sldMkLst>
        <pc:spChg chg="mod">
          <ac:chgData name="Mark Zimmermann" userId="27fa454f-97d9-46ec-9fb3-fd9c22b9a524" providerId="ADAL" clId="{F4A944EF-C953-F54A-A6A8-75E911005EB2}" dt="2023-06-15T18:49:57.378" v="0"/>
          <ac:spMkLst>
            <pc:docMk/>
            <pc:sldMk cId="1120596972" sldId="365"/>
            <ac:spMk id="2" creationId="{F1E44DBE-D7E4-7647-8BE3-D504C267AC09}"/>
          </ac:spMkLst>
        </pc:spChg>
      </pc:sldChg>
      <pc:sldChg chg="modSp setBg modNotes">
        <pc:chgData name="Mark Zimmermann" userId="27fa454f-97d9-46ec-9fb3-fd9c22b9a524" providerId="ADAL" clId="{F4A944EF-C953-F54A-A6A8-75E911005EB2}" dt="2023-06-15T18:53:36.057" v="44"/>
        <pc:sldMkLst>
          <pc:docMk/>
          <pc:sldMk cId="2560512416" sldId="366"/>
        </pc:sldMkLst>
        <pc:spChg chg="mod">
          <ac:chgData name="Mark Zimmermann" userId="27fa454f-97d9-46ec-9fb3-fd9c22b9a524" providerId="ADAL" clId="{F4A944EF-C953-F54A-A6A8-75E911005EB2}" dt="2023-06-15T18:49:57.378" v="0"/>
          <ac:spMkLst>
            <pc:docMk/>
            <pc:sldMk cId="2560512416" sldId="366"/>
            <ac:spMk id="2" creationId="{F1E44DBE-D7E4-7647-8BE3-D504C267AC09}"/>
          </ac:spMkLst>
        </pc:spChg>
      </pc:sldChg>
      <pc:sldChg chg="modSp setBg modNotes">
        <pc:chgData name="Mark Zimmermann" userId="27fa454f-97d9-46ec-9fb3-fd9c22b9a524" providerId="ADAL" clId="{F4A944EF-C953-F54A-A6A8-75E911005EB2}" dt="2023-06-15T18:53:43.630" v="46"/>
        <pc:sldMkLst>
          <pc:docMk/>
          <pc:sldMk cId="3260139628" sldId="367"/>
        </pc:sldMkLst>
        <pc:spChg chg="mod">
          <ac:chgData name="Mark Zimmermann" userId="27fa454f-97d9-46ec-9fb3-fd9c22b9a524" providerId="ADAL" clId="{F4A944EF-C953-F54A-A6A8-75E911005EB2}" dt="2023-06-15T18:49:57.378" v="0"/>
          <ac:spMkLst>
            <pc:docMk/>
            <pc:sldMk cId="3260139628" sldId="367"/>
            <ac:spMk id="2" creationId="{F1E44DBE-D7E4-7647-8BE3-D504C267AC09}"/>
          </ac:spMkLst>
        </pc:spChg>
      </pc:sldChg>
      <pc:sldChg chg="modSp setBg modNotes">
        <pc:chgData name="Mark Zimmermann" userId="27fa454f-97d9-46ec-9fb3-fd9c22b9a524" providerId="ADAL" clId="{F4A944EF-C953-F54A-A6A8-75E911005EB2}" dt="2023-06-15T18:53:50.820" v="48"/>
        <pc:sldMkLst>
          <pc:docMk/>
          <pc:sldMk cId="3805281716" sldId="368"/>
        </pc:sldMkLst>
        <pc:spChg chg="mod">
          <ac:chgData name="Mark Zimmermann" userId="27fa454f-97d9-46ec-9fb3-fd9c22b9a524" providerId="ADAL" clId="{F4A944EF-C953-F54A-A6A8-75E911005EB2}" dt="2023-06-15T18:49:57.378" v="0"/>
          <ac:spMkLst>
            <pc:docMk/>
            <pc:sldMk cId="3805281716" sldId="368"/>
            <ac:spMk id="2" creationId="{F1E44DBE-D7E4-7647-8BE3-D504C267AC09}"/>
          </ac:spMkLst>
        </pc:spChg>
      </pc:sldChg>
      <pc:sldChg chg="modSp setBg modNotes">
        <pc:chgData name="Mark Zimmermann" userId="27fa454f-97d9-46ec-9fb3-fd9c22b9a524" providerId="ADAL" clId="{F4A944EF-C953-F54A-A6A8-75E911005EB2}" dt="2023-06-15T18:53:58.287" v="50"/>
        <pc:sldMkLst>
          <pc:docMk/>
          <pc:sldMk cId="1848716382" sldId="369"/>
        </pc:sldMkLst>
        <pc:spChg chg="mod">
          <ac:chgData name="Mark Zimmermann" userId="27fa454f-97d9-46ec-9fb3-fd9c22b9a524" providerId="ADAL" clId="{F4A944EF-C953-F54A-A6A8-75E911005EB2}" dt="2023-06-15T18:49:57.378" v="0"/>
          <ac:spMkLst>
            <pc:docMk/>
            <pc:sldMk cId="1848716382" sldId="369"/>
            <ac:spMk id="2" creationId="{F1E44DBE-D7E4-7647-8BE3-D504C267AC09}"/>
          </ac:spMkLst>
        </pc:spChg>
      </pc:sldChg>
      <pc:sldChg chg="modSp setBg modNotes">
        <pc:chgData name="Mark Zimmermann" userId="27fa454f-97d9-46ec-9fb3-fd9c22b9a524" providerId="ADAL" clId="{F4A944EF-C953-F54A-A6A8-75E911005EB2}" dt="2023-06-15T18:54:11.175" v="52"/>
        <pc:sldMkLst>
          <pc:docMk/>
          <pc:sldMk cId="370711302" sldId="372"/>
        </pc:sldMkLst>
        <pc:spChg chg="mod">
          <ac:chgData name="Mark Zimmermann" userId="27fa454f-97d9-46ec-9fb3-fd9c22b9a524" providerId="ADAL" clId="{F4A944EF-C953-F54A-A6A8-75E911005EB2}" dt="2023-06-15T18:49:57.378" v="0"/>
          <ac:spMkLst>
            <pc:docMk/>
            <pc:sldMk cId="370711302" sldId="372"/>
            <ac:spMk id="2" creationId="{F1E44DBE-D7E4-7647-8BE3-D504C267AC09}"/>
          </ac:spMkLst>
        </pc:spChg>
      </pc:sldChg>
      <pc:sldChg chg="modSp setBg modNotes">
        <pc:chgData name="Mark Zimmermann" userId="27fa454f-97d9-46ec-9fb3-fd9c22b9a524" providerId="ADAL" clId="{F4A944EF-C953-F54A-A6A8-75E911005EB2}" dt="2023-06-15T18:56:48.853" v="66"/>
        <pc:sldMkLst>
          <pc:docMk/>
          <pc:sldMk cId="1392842449" sldId="373"/>
        </pc:sldMkLst>
        <pc:spChg chg="mod">
          <ac:chgData name="Mark Zimmermann" userId="27fa454f-97d9-46ec-9fb3-fd9c22b9a524" providerId="ADAL" clId="{F4A944EF-C953-F54A-A6A8-75E911005EB2}" dt="2023-06-15T18:49:57.378" v="0"/>
          <ac:spMkLst>
            <pc:docMk/>
            <pc:sldMk cId="1392842449" sldId="373"/>
            <ac:spMk id="2" creationId="{F1E44DBE-D7E4-7647-8BE3-D504C267AC09}"/>
          </ac:spMkLst>
        </pc:spChg>
      </pc:sldChg>
      <pc:sldChg chg="modSp setBg modNotes">
        <pc:chgData name="Mark Zimmermann" userId="27fa454f-97d9-46ec-9fb3-fd9c22b9a524" providerId="ADAL" clId="{F4A944EF-C953-F54A-A6A8-75E911005EB2}" dt="2023-06-15T18:56:56.640" v="68"/>
        <pc:sldMkLst>
          <pc:docMk/>
          <pc:sldMk cId="2983573687" sldId="375"/>
        </pc:sldMkLst>
        <pc:spChg chg="mod">
          <ac:chgData name="Mark Zimmermann" userId="27fa454f-97d9-46ec-9fb3-fd9c22b9a524" providerId="ADAL" clId="{F4A944EF-C953-F54A-A6A8-75E911005EB2}" dt="2023-06-15T18:49:57.378" v="0"/>
          <ac:spMkLst>
            <pc:docMk/>
            <pc:sldMk cId="2983573687" sldId="375"/>
            <ac:spMk id="2" creationId="{F1E44DBE-D7E4-7647-8BE3-D504C267AC09}"/>
          </ac:spMkLst>
        </pc:spChg>
      </pc:sldChg>
      <pc:sldChg chg="modSp setBg modNotes">
        <pc:chgData name="Mark Zimmermann" userId="27fa454f-97d9-46ec-9fb3-fd9c22b9a524" providerId="ADAL" clId="{F4A944EF-C953-F54A-A6A8-75E911005EB2}" dt="2023-06-15T18:57:04.321" v="70"/>
        <pc:sldMkLst>
          <pc:docMk/>
          <pc:sldMk cId="1372038703" sldId="381"/>
        </pc:sldMkLst>
        <pc:spChg chg="mod">
          <ac:chgData name="Mark Zimmermann" userId="27fa454f-97d9-46ec-9fb3-fd9c22b9a524" providerId="ADAL" clId="{F4A944EF-C953-F54A-A6A8-75E911005EB2}" dt="2023-06-15T18:49:57.378" v="0"/>
          <ac:spMkLst>
            <pc:docMk/>
            <pc:sldMk cId="1372038703" sldId="381"/>
            <ac:spMk id="2" creationId="{F1E44DBE-D7E4-7647-8BE3-D504C267AC09}"/>
          </ac:spMkLst>
        </pc:spChg>
      </pc:sldChg>
      <pc:sldChg chg="modSp mod setBg modNotes">
        <pc:chgData name="Mark Zimmermann" userId="27fa454f-97d9-46ec-9fb3-fd9c22b9a524" providerId="ADAL" clId="{F4A944EF-C953-F54A-A6A8-75E911005EB2}" dt="2023-06-15T18:57:30.162" v="75"/>
        <pc:sldMkLst>
          <pc:docMk/>
          <pc:sldMk cId="3993688311" sldId="382"/>
        </pc:sldMkLst>
        <pc:spChg chg="mod">
          <ac:chgData name="Mark Zimmermann" userId="27fa454f-97d9-46ec-9fb3-fd9c22b9a524" providerId="ADAL" clId="{F4A944EF-C953-F54A-A6A8-75E911005EB2}" dt="2023-06-15T18:57:22.274" v="73" actId="1076"/>
          <ac:spMkLst>
            <pc:docMk/>
            <pc:sldMk cId="3993688311" sldId="382"/>
            <ac:spMk id="2" creationId="{F1E44DBE-D7E4-7647-8BE3-D504C267AC09}"/>
          </ac:spMkLst>
        </pc:spChg>
      </pc:sldChg>
      <pc:sldChg chg="modSp setBg modNotes">
        <pc:chgData name="Mark Zimmermann" userId="27fa454f-97d9-46ec-9fb3-fd9c22b9a524" providerId="ADAL" clId="{F4A944EF-C953-F54A-A6A8-75E911005EB2}" dt="2023-06-15T18:58:05.639" v="82"/>
        <pc:sldMkLst>
          <pc:docMk/>
          <pc:sldMk cId="1778629379" sldId="383"/>
        </pc:sldMkLst>
        <pc:spChg chg="mod">
          <ac:chgData name="Mark Zimmermann" userId="27fa454f-97d9-46ec-9fb3-fd9c22b9a524" providerId="ADAL" clId="{F4A944EF-C953-F54A-A6A8-75E911005EB2}" dt="2023-06-15T18:49:57.378" v="0"/>
          <ac:spMkLst>
            <pc:docMk/>
            <pc:sldMk cId="1778629379" sldId="383"/>
            <ac:spMk id="2" creationId="{F1E44DBE-D7E4-7647-8BE3-D504C267AC09}"/>
          </ac:spMkLst>
        </pc:spChg>
      </pc:sldChg>
      <pc:sldChg chg="modSp setBg modNotes">
        <pc:chgData name="Mark Zimmermann" userId="27fa454f-97d9-46ec-9fb3-fd9c22b9a524" providerId="ADAL" clId="{F4A944EF-C953-F54A-A6A8-75E911005EB2}" dt="2023-06-15T18:58:12.935" v="84"/>
        <pc:sldMkLst>
          <pc:docMk/>
          <pc:sldMk cId="3900095598" sldId="384"/>
        </pc:sldMkLst>
        <pc:spChg chg="mod">
          <ac:chgData name="Mark Zimmermann" userId="27fa454f-97d9-46ec-9fb3-fd9c22b9a524" providerId="ADAL" clId="{F4A944EF-C953-F54A-A6A8-75E911005EB2}" dt="2023-06-15T18:49:57.378" v="0"/>
          <ac:spMkLst>
            <pc:docMk/>
            <pc:sldMk cId="3900095598" sldId="384"/>
            <ac:spMk id="2" creationId="{F1E44DBE-D7E4-7647-8BE3-D504C267AC09}"/>
          </ac:spMkLst>
        </pc:spChg>
      </pc:sldChg>
      <pc:sldChg chg="modSp setBg modNotes">
        <pc:chgData name="Mark Zimmermann" userId="27fa454f-97d9-46ec-9fb3-fd9c22b9a524" providerId="ADAL" clId="{F4A944EF-C953-F54A-A6A8-75E911005EB2}" dt="2023-06-15T18:52:33.671" v="30"/>
        <pc:sldMkLst>
          <pc:docMk/>
          <pc:sldMk cId="838896132" sldId="386"/>
        </pc:sldMkLst>
        <pc:spChg chg="mod">
          <ac:chgData name="Mark Zimmermann" userId="27fa454f-97d9-46ec-9fb3-fd9c22b9a524" providerId="ADAL" clId="{F4A944EF-C953-F54A-A6A8-75E911005EB2}" dt="2023-06-15T18:49:57.378" v="0"/>
          <ac:spMkLst>
            <pc:docMk/>
            <pc:sldMk cId="838896132" sldId="386"/>
            <ac:spMk id="2" creationId="{F1E44DBE-D7E4-7647-8BE3-D504C267AC09}"/>
          </ac:spMkLst>
        </pc:spChg>
      </pc:sldChg>
      <pc:sldChg chg="modSp setBg modNotes">
        <pc:chgData name="Mark Zimmermann" userId="27fa454f-97d9-46ec-9fb3-fd9c22b9a524" providerId="ADAL" clId="{F4A944EF-C953-F54A-A6A8-75E911005EB2}" dt="2023-06-15T18:52:56.508" v="36"/>
        <pc:sldMkLst>
          <pc:docMk/>
          <pc:sldMk cId="395380119" sldId="387"/>
        </pc:sldMkLst>
        <pc:spChg chg="mod">
          <ac:chgData name="Mark Zimmermann" userId="27fa454f-97d9-46ec-9fb3-fd9c22b9a524" providerId="ADAL" clId="{F4A944EF-C953-F54A-A6A8-75E911005EB2}" dt="2023-06-15T18:49:57.378" v="0"/>
          <ac:spMkLst>
            <pc:docMk/>
            <pc:sldMk cId="395380119" sldId="387"/>
            <ac:spMk id="2" creationId="{F1E44DBE-D7E4-7647-8BE3-D504C267AC09}"/>
          </ac:spMkLst>
        </pc:spChg>
      </pc:sldChg>
      <pc:sldChg chg="modSp setBg modNotes">
        <pc:chgData name="Mark Zimmermann" userId="27fa454f-97d9-46ec-9fb3-fd9c22b9a524" providerId="ADAL" clId="{F4A944EF-C953-F54A-A6A8-75E911005EB2}" dt="2023-06-15T18:53:19.889" v="40"/>
        <pc:sldMkLst>
          <pc:docMk/>
          <pc:sldMk cId="1611489397" sldId="388"/>
        </pc:sldMkLst>
        <pc:spChg chg="mod">
          <ac:chgData name="Mark Zimmermann" userId="27fa454f-97d9-46ec-9fb3-fd9c22b9a524" providerId="ADAL" clId="{F4A944EF-C953-F54A-A6A8-75E911005EB2}" dt="2023-06-15T18:49:57.378" v="0"/>
          <ac:spMkLst>
            <pc:docMk/>
            <pc:sldMk cId="1611489397" sldId="388"/>
            <ac:spMk id="2" creationId="{F1E44DBE-D7E4-7647-8BE3-D504C267AC09}"/>
          </ac:spMkLst>
        </pc:spChg>
      </pc:sldChg>
      <pc:sldChg chg="modSp setBg modNotes">
        <pc:chgData name="Mark Zimmermann" userId="27fa454f-97d9-46ec-9fb3-fd9c22b9a524" providerId="ADAL" clId="{F4A944EF-C953-F54A-A6A8-75E911005EB2}" dt="2023-06-15T18:55:41.197" v="54"/>
        <pc:sldMkLst>
          <pc:docMk/>
          <pc:sldMk cId="4290559557" sldId="389"/>
        </pc:sldMkLst>
        <pc:spChg chg="mod">
          <ac:chgData name="Mark Zimmermann" userId="27fa454f-97d9-46ec-9fb3-fd9c22b9a524" providerId="ADAL" clId="{F4A944EF-C953-F54A-A6A8-75E911005EB2}" dt="2023-06-15T18:49:57.378" v="0"/>
          <ac:spMkLst>
            <pc:docMk/>
            <pc:sldMk cId="4290559557" sldId="389"/>
            <ac:spMk id="2" creationId="{F1E44DBE-D7E4-7647-8BE3-D504C267AC09}"/>
          </ac:spMkLst>
        </pc:spChg>
      </pc:sldChg>
      <pc:sldChg chg="modSp mod setBg modNotes">
        <pc:chgData name="Mark Zimmermann" userId="27fa454f-97d9-46ec-9fb3-fd9c22b9a524" providerId="ADAL" clId="{F4A944EF-C953-F54A-A6A8-75E911005EB2}" dt="2023-06-15T18:56:02.589" v="58"/>
        <pc:sldMkLst>
          <pc:docMk/>
          <pc:sldMk cId="256693915" sldId="391"/>
        </pc:sldMkLst>
        <pc:spChg chg="mod">
          <ac:chgData name="Mark Zimmermann" userId="27fa454f-97d9-46ec-9fb3-fd9c22b9a524" providerId="ADAL" clId="{F4A944EF-C953-F54A-A6A8-75E911005EB2}" dt="2023-06-15T18:55:54.108" v="56" actId="1076"/>
          <ac:spMkLst>
            <pc:docMk/>
            <pc:sldMk cId="256693915" sldId="391"/>
            <ac:spMk id="2" creationId="{F1E44DBE-D7E4-7647-8BE3-D504C267AC09}"/>
          </ac:spMkLst>
        </pc:spChg>
      </pc:sldChg>
      <pc:sldChg chg="modSp add mod">
        <pc:chgData name="Mark Zimmermann" userId="27fa454f-97d9-46ec-9fb3-fd9c22b9a524" providerId="ADAL" clId="{F4A944EF-C953-F54A-A6A8-75E911005EB2}" dt="2023-06-15T18:51:44.529" v="20"/>
        <pc:sldMkLst>
          <pc:docMk/>
          <pc:sldMk cId="3509287019" sldId="392"/>
        </pc:sldMkLst>
        <pc:spChg chg="mod">
          <ac:chgData name="Mark Zimmermann" userId="27fa454f-97d9-46ec-9fb3-fd9c22b9a524" providerId="ADAL" clId="{F4A944EF-C953-F54A-A6A8-75E911005EB2}" dt="2023-06-15T18:51:44.529" v="20"/>
          <ac:spMkLst>
            <pc:docMk/>
            <pc:sldMk cId="3509287019" sldId="392"/>
            <ac:spMk id="2" creationId="{F1E44DBE-D7E4-7647-8BE3-D504C267AC09}"/>
          </ac:spMkLst>
        </pc:spChg>
      </pc:sldChg>
      <pc:sldChg chg="modSp add mod">
        <pc:chgData name="Mark Zimmermann" userId="27fa454f-97d9-46ec-9fb3-fd9c22b9a524" providerId="ADAL" clId="{F4A944EF-C953-F54A-A6A8-75E911005EB2}" dt="2023-06-15T18:56:26.016" v="62" actId="21"/>
        <pc:sldMkLst>
          <pc:docMk/>
          <pc:sldMk cId="537196381" sldId="393"/>
        </pc:sldMkLst>
        <pc:spChg chg="mod">
          <ac:chgData name="Mark Zimmermann" userId="27fa454f-97d9-46ec-9fb3-fd9c22b9a524" providerId="ADAL" clId="{F4A944EF-C953-F54A-A6A8-75E911005EB2}" dt="2023-06-15T18:56:26.016" v="62" actId="21"/>
          <ac:spMkLst>
            <pc:docMk/>
            <pc:sldMk cId="537196381" sldId="393"/>
            <ac:spMk id="2" creationId="{F1E44DBE-D7E4-7647-8BE3-D504C267AC09}"/>
          </ac:spMkLst>
        </pc:spChg>
      </pc:sldChg>
      <pc:sldChg chg="modSp add mod">
        <pc:chgData name="Mark Zimmermann" userId="27fa454f-97d9-46ec-9fb3-fd9c22b9a524" providerId="ADAL" clId="{F4A944EF-C953-F54A-A6A8-75E911005EB2}" dt="2023-06-15T18:56:37.167" v="64"/>
        <pc:sldMkLst>
          <pc:docMk/>
          <pc:sldMk cId="363593302" sldId="394"/>
        </pc:sldMkLst>
        <pc:spChg chg="mod">
          <ac:chgData name="Mark Zimmermann" userId="27fa454f-97d9-46ec-9fb3-fd9c22b9a524" providerId="ADAL" clId="{F4A944EF-C953-F54A-A6A8-75E911005EB2}" dt="2023-06-15T18:56:37.167" v="64"/>
          <ac:spMkLst>
            <pc:docMk/>
            <pc:sldMk cId="363593302" sldId="394"/>
            <ac:spMk id="2" creationId="{F1E44DBE-D7E4-7647-8BE3-D504C267AC09}"/>
          </ac:spMkLst>
        </pc:spChg>
      </pc:sldChg>
      <pc:sldChg chg="modSp add mod">
        <pc:chgData name="Mark Zimmermann" userId="27fa454f-97d9-46ec-9fb3-fd9c22b9a524" providerId="ADAL" clId="{F4A944EF-C953-F54A-A6A8-75E911005EB2}" dt="2023-06-15T18:57:56.208" v="80" actId="1076"/>
        <pc:sldMkLst>
          <pc:docMk/>
          <pc:sldMk cId="1226585530" sldId="395"/>
        </pc:sldMkLst>
        <pc:spChg chg="mod">
          <ac:chgData name="Mark Zimmermann" userId="27fa454f-97d9-46ec-9fb3-fd9c22b9a524" providerId="ADAL" clId="{F4A944EF-C953-F54A-A6A8-75E911005EB2}" dt="2023-06-15T18:57:56.208" v="80" actId="1076"/>
          <ac:spMkLst>
            <pc:docMk/>
            <pc:sldMk cId="1226585530" sldId="395"/>
            <ac:spMk id="2" creationId="{F1E44DBE-D7E4-7647-8BE3-D504C267AC09}"/>
          </ac:spMkLst>
        </pc:spChg>
      </pc:sldChg>
      <pc:sldChg chg="modSp add mod">
        <pc:chgData name="Mark Zimmermann" userId="27fa454f-97d9-46ec-9fb3-fd9c22b9a524" providerId="ADAL" clId="{F4A944EF-C953-F54A-A6A8-75E911005EB2}" dt="2023-06-21T16:12:23.493" v="99" actId="20577"/>
        <pc:sldMkLst>
          <pc:docMk/>
          <pc:sldMk cId="2024019712" sldId="396"/>
        </pc:sldMkLst>
        <pc:spChg chg="mod">
          <ac:chgData name="Mark Zimmermann" userId="27fa454f-97d9-46ec-9fb3-fd9c22b9a524" providerId="ADAL" clId="{F4A944EF-C953-F54A-A6A8-75E911005EB2}" dt="2023-06-21T16:12:23.493" v="99" actId="20577"/>
          <ac:spMkLst>
            <pc:docMk/>
            <pc:sldMk cId="2024019712" sldId="396"/>
            <ac:spMk id="2" creationId="{F1E44DBE-D7E4-7647-8BE3-D504C267AC09}"/>
          </ac:spMkLst>
        </pc:spChg>
      </pc:sldChg>
      <pc:sldMasterChg chg="modSp modSldLayout">
        <pc:chgData name="Mark Zimmermann" userId="27fa454f-97d9-46ec-9fb3-fd9c22b9a524" providerId="ADAL" clId="{F4A944EF-C953-F54A-A6A8-75E911005EB2}" dt="2023-06-15T18:49:57.378" v="0"/>
        <pc:sldMasterMkLst>
          <pc:docMk/>
          <pc:sldMasterMk cId="664828937" sldId="2147483733"/>
        </pc:sldMasterMkLst>
        <pc:spChg chg="mod">
          <ac:chgData name="Mark Zimmermann" userId="27fa454f-97d9-46ec-9fb3-fd9c22b9a524" providerId="ADAL" clId="{F4A944EF-C953-F54A-A6A8-75E911005EB2}" dt="2023-06-15T18:49:57.378" v="0"/>
          <ac:spMkLst>
            <pc:docMk/>
            <pc:sldMasterMk cId="664828937" sldId="2147483733"/>
            <ac:spMk id="2" creationId="{05335799-7333-BAE7-2574-FB9157EFE46B}"/>
          </ac:spMkLst>
        </pc:spChg>
        <pc:spChg chg="mod">
          <ac:chgData name="Mark Zimmermann" userId="27fa454f-97d9-46ec-9fb3-fd9c22b9a524" providerId="ADAL" clId="{F4A944EF-C953-F54A-A6A8-75E911005EB2}" dt="2023-06-15T18:49:57.378" v="0"/>
          <ac:spMkLst>
            <pc:docMk/>
            <pc:sldMasterMk cId="664828937" sldId="2147483733"/>
            <ac:spMk id="3" creationId="{602E7199-6CF5-2D6E-200B-1FF5D422D983}"/>
          </ac:spMkLst>
        </pc:spChg>
        <pc:spChg chg="mod">
          <ac:chgData name="Mark Zimmermann" userId="27fa454f-97d9-46ec-9fb3-fd9c22b9a524" providerId="ADAL" clId="{F4A944EF-C953-F54A-A6A8-75E911005EB2}" dt="2023-06-15T18:49:57.378" v="0"/>
          <ac:spMkLst>
            <pc:docMk/>
            <pc:sldMasterMk cId="664828937" sldId="2147483733"/>
            <ac:spMk id="4" creationId="{78C586B4-F316-29AB-100A-A231C2F8E953}"/>
          </ac:spMkLst>
        </pc:spChg>
        <pc:spChg chg="mod">
          <ac:chgData name="Mark Zimmermann" userId="27fa454f-97d9-46ec-9fb3-fd9c22b9a524" providerId="ADAL" clId="{F4A944EF-C953-F54A-A6A8-75E911005EB2}" dt="2023-06-15T18:49:57.378" v="0"/>
          <ac:spMkLst>
            <pc:docMk/>
            <pc:sldMasterMk cId="664828937" sldId="2147483733"/>
            <ac:spMk id="5" creationId="{BEE98F57-767C-E88C-97C7-5121FEF7504F}"/>
          </ac:spMkLst>
        </pc:spChg>
        <pc:spChg chg="mod">
          <ac:chgData name="Mark Zimmermann" userId="27fa454f-97d9-46ec-9fb3-fd9c22b9a524" providerId="ADAL" clId="{F4A944EF-C953-F54A-A6A8-75E911005EB2}" dt="2023-06-15T18:49:57.378" v="0"/>
          <ac:spMkLst>
            <pc:docMk/>
            <pc:sldMasterMk cId="664828937" sldId="2147483733"/>
            <ac:spMk id="6" creationId="{A74D4951-7E2D-EA38-4551-193B03B2C0E2}"/>
          </ac:spMkLst>
        </pc:spChg>
        <pc:sldLayoutChg chg="modSp">
          <pc:chgData name="Mark Zimmermann" userId="27fa454f-97d9-46ec-9fb3-fd9c22b9a524" providerId="ADAL" clId="{F4A944EF-C953-F54A-A6A8-75E911005EB2}" dt="2023-06-15T18:49:57.378" v="0"/>
          <pc:sldLayoutMkLst>
            <pc:docMk/>
            <pc:sldMasterMk cId="664828937" sldId="2147483709"/>
            <pc:sldLayoutMk cId="4236675187" sldId="2147483734"/>
          </pc:sldLayoutMkLst>
          <pc:spChg chg="mod">
            <ac:chgData name="Mark Zimmermann" userId="27fa454f-97d9-46ec-9fb3-fd9c22b9a524" providerId="ADAL" clId="{F4A944EF-C953-F54A-A6A8-75E911005EB2}" dt="2023-06-15T18:49:57.378" v="0"/>
            <ac:spMkLst>
              <pc:docMk/>
              <pc:sldMasterMk cId="664828937" sldId="2147483709"/>
              <pc:sldLayoutMk cId="4236675187" sldId="2147483734"/>
              <ac:spMk id="2" creationId="{93BA4A4F-68BC-75B7-F5E4-0BAF571324FA}"/>
            </ac:spMkLst>
          </pc:spChg>
          <pc:spChg chg="mod">
            <ac:chgData name="Mark Zimmermann" userId="27fa454f-97d9-46ec-9fb3-fd9c22b9a524" providerId="ADAL" clId="{F4A944EF-C953-F54A-A6A8-75E911005EB2}" dt="2023-06-15T18:49:57.378" v="0"/>
            <ac:spMkLst>
              <pc:docMk/>
              <pc:sldMasterMk cId="664828937" sldId="2147483709"/>
              <pc:sldLayoutMk cId="4236675187" sldId="2147483734"/>
              <ac:spMk id="3" creationId="{7D3F5D7F-F31C-BF16-7F2B-FD01196F0DC1}"/>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3910433653" sldId="2147483735"/>
          </pc:sldLayoutMkLst>
          <pc:spChg chg="mod">
            <ac:chgData name="Mark Zimmermann" userId="27fa454f-97d9-46ec-9fb3-fd9c22b9a524" providerId="ADAL" clId="{F4A944EF-C953-F54A-A6A8-75E911005EB2}" dt="2023-06-15T18:49:57.378" v="0"/>
            <ac:spMkLst>
              <pc:docMk/>
              <pc:sldMasterMk cId="664828937" sldId="2147483709"/>
              <pc:sldLayoutMk cId="3910433653" sldId="2147483735"/>
              <ac:spMk id="2" creationId="{554C3015-FD23-673F-5BB7-0BB1D4EB0989}"/>
            </ac:spMkLst>
          </pc:spChg>
          <pc:spChg chg="mod">
            <ac:chgData name="Mark Zimmermann" userId="27fa454f-97d9-46ec-9fb3-fd9c22b9a524" providerId="ADAL" clId="{F4A944EF-C953-F54A-A6A8-75E911005EB2}" dt="2023-06-15T18:49:57.378" v="0"/>
            <ac:spMkLst>
              <pc:docMk/>
              <pc:sldMasterMk cId="664828937" sldId="2147483709"/>
              <pc:sldLayoutMk cId="3910433653" sldId="2147483735"/>
              <ac:spMk id="3" creationId="{56215D2B-AC5F-7010-7539-83CA0281F926}"/>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2185866090" sldId="2147483736"/>
          </pc:sldLayoutMkLst>
          <pc:spChg chg="mod">
            <ac:chgData name="Mark Zimmermann" userId="27fa454f-97d9-46ec-9fb3-fd9c22b9a524" providerId="ADAL" clId="{F4A944EF-C953-F54A-A6A8-75E911005EB2}" dt="2023-06-15T18:49:57.378" v="0"/>
            <ac:spMkLst>
              <pc:docMk/>
              <pc:sldMasterMk cId="664828937" sldId="2147483709"/>
              <pc:sldLayoutMk cId="2185866090" sldId="2147483736"/>
              <ac:spMk id="3" creationId="{6A48BC3D-F4C2-6B49-CD65-99009EA30E2C}"/>
            </ac:spMkLst>
          </pc:spChg>
          <pc:spChg chg="mod">
            <ac:chgData name="Mark Zimmermann" userId="27fa454f-97d9-46ec-9fb3-fd9c22b9a524" providerId="ADAL" clId="{F4A944EF-C953-F54A-A6A8-75E911005EB2}" dt="2023-06-15T18:49:57.378" v="0"/>
            <ac:spMkLst>
              <pc:docMk/>
              <pc:sldMasterMk cId="664828937" sldId="2147483709"/>
              <pc:sldLayoutMk cId="2185866090" sldId="2147483736"/>
              <ac:spMk id="4" creationId="{A2286CD0-EC17-FBCD-9E77-54B644551D3E}"/>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1561953568" sldId="2147483737"/>
          </pc:sldLayoutMkLst>
          <pc:spChg chg="mod">
            <ac:chgData name="Mark Zimmermann" userId="27fa454f-97d9-46ec-9fb3-fd9c22b9a524" providerId="ADAL" clId="{F4A944EF-C953-F54A-A6A8-75E911005EB2}" dt="2023-06-15T18:49:57.378" v="0"/>
            <ac:spMkLst>
              <pc:docMk/>
              <pc:sldMasterMk cId="664828937" sldId="2147483709"/>
              <pc:sldLayoutMk cId="1561953568" sldId="2147483737"/>
              <ac:spMk id="2" creationId="{7344823D-31BF-B16B-49E1-DCD21362B78D}"/>
            </ac:spMkLst>
          </pc:spChg>
          <pc:spChg chg="mod">
            <ac:chgData name="Mark Zimmermann" userId="27fa454f-97d9-46ec-9fb3-fd9c22b9a524" providerId="ADAL" clId="{F4A944EF-C953-F54A-A6A8-75E911005EB2}" dt="2023-06-15T18:49:57.378" v="0"/>
            <ac:spMkLst>
              <pc:docMk/>
              <pc:sldMasterMk cId="664828937" sldId="2147483709"/>
              <pc:sldLayoutMk cId="1561953568" sldId="2147483737"/>
              <ac:spMk id="3" creationId="{E5B83C1A-3E82-E510-C068-D6C7DD39AB49}"/>
            </ac:spMkLst>
          </pc:spChg>
          <pc:spChg chg="mod">
            <ac:chgData name="Mark Zimmermann" userId="27fa454f-97d9-46ec-9fb3-fd9c22b9a524" providerId="ADAL" clId="{F4A944EF-C953-F54A-A6A8-75E911005EB2}" dt="2023-06-15T18:49:57.378" v="0"/>
            <ac:spMkLst>
              <pc:docMk/>
              <pc:sldMasterMk cId="664828937" sldId="2147483709"/>
              <pc:sldLayoutMk cId="1561953568" sldId="2147483737"/>
              <ac:spMk id="4" creationId="{123FE259-BA86-23AA-D74F-35DFB64DCB53}"/>
            </ac:spMkLst>
          </pc:spChg>
          <pc:spChg chg="mod">
            <ac:chgData name="Mark Zimmermann" userId="27fa454f-97d9-46ec-9fb3-fd9c22b9a524" providerId="ADAL" clId="{F4A944EF-C953-F54A-A6A8-75E911005EB2}" dt="2023-06-15T18:49:57.378" v="0"/>
            <ac:spMkLst>
              <pc:docMk/>
              <pc:sldMasterMk cId="664828937" sldId="2147483709"/>
              <pc:sldLayoutMk cId="1561953568" sldId="2147483737"/>
              <ac:spMk id="5" creationId="{FF368B81-34CF-A71A-CDAA-797BC603C627}"/>
            </ac:spMkLst>
          </pc:spChg>
          <pc:spChg chg="mod">
            <ac:chgData name="Mark Zimmermann" userId="27fa454f-97d9-46ec-9fb3-fd9c22b9a524" providerId="ADAL" clId="{F4A944EF-C953-F54A-A6A8-75E911005EB2}" dt="2023-06-15T18:49:57.378" v="0"/>
            <ac:spMkLst>
              <pc:docMk/>
              <pc:sldMasterMk cId="664828937" sldId="2147483709"/>
              <pc:sldLayoutMk cId="1561953568" sldId="2147483737"/>
              <ac:spMk id="6" creationId="{61FDDF6B-0A38-0427-2A20-519E75651DBE}"/>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3011871074" sldId="2147483738"/>
          </pc:sldLayoutMkLst>
          <pc:spChg chg="mod">
            <ac:chgData name="Mark Zimmermann" userId="27fa454f-97d9-46ec-9fb3-fd9c22b9a524" providerId="ADAL" clId="{F4A944EF-C953-F54A-A6A8-75E911005EB2}" dt="2023-06-15T18:49:57.378" v="0"/>
            <ac:spMkLst>
              <pc:docMk/>
              <pc:sldMasterMk cId="664828937" sldId="2147483709"/>
              <pc:sldLayoutMk cId="3011871074" sldId="2147483738"/>
              <ac:spMk id="2" creationId="{2BDB4A17-757A-7737-02D9-68839228D314}"/>
            </ac:spMkLst>
          </pc:spChg>
          <pc:spChg chg="mod">
            <ac:chgData name="Mark Zimmermann" userId="27fa454f-97d9-46ec-9fb3-fd9c22b9a524" providerId="ADAL" clId="{F4A944EF-C953-F54A-A6A8-75E911005EB2}" dt="2023-06-15T18:49:57.378" v="0"/>
            <ac:spMkLst>
              <pc:docMk/>
              <pc:sldMasterMk cId="664828937" sldId="2147483709"/>
              <pc:sldLayoutMk cId="3011871074" sldId="2147483738"/>
              <ac:spMk id="3" creationId="{DF395677-7E8D-C208-462A-CCC3FD3A4DB4}"/>
            </ac:spMkLst>
          </pc:spChg>
          <pc:spChg chg="mod">
            <ac:chgData name="Mark Zimmermann" userId="27fa454f-97d9-46ec-9fb3-fd9c22b9a524" providerId="ADAL" clId="{F4A944EF-C953-F54A-A6A8-75E911005EB2}" dt="2023-06-15T18:49:57.378" v="0"/>
            <ac:spMkLst>
              <pc:docMk/>
              <pc:sldMasterMk cId="664828937" sldId="2147483709"/>
              <pc:sldLayoutMk cId="3011871074" sldId="2147483738"/>
              <ac:spMk id="4" creationId="{AE81E2A9-3814-0C00-D85D-1BC380F09069}"/>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2184650189" sldId="2147483739"/>
          </pc:sldLayoutMkLst>
          <pc:spChg chg="mod">
            <ac:chgData name="Mark Zimmermann" userId="27fa454f-97d9-46ec-9fb3-fd9c22b9a524" providerId="ADAL" clId="{F4A944EF-C953-F54A-A6A8-75E911005EB2}" dt="2023-06-15T18:49:57.378" v="0"/>
            <ac:spMkLst>
              <pc:docMk/>
              <pc:sldMasterMk cId="664828937" sldId="2147483709"/>
              <pc:sldLayoutMk cId="2184650189" sldId="2147483739"/>
              <ac:spMk id="2" creationId="{6BFE43F4-CF6A-CC08-93BE-AA15256DE23C}"/>
            </ac:spMkLst>
          </pc:spChg>
          <pc:spChg chg="mod">
            <ac:chgData name="Mark Zimmermann" userId="27fa454f-97d9-46ec-9fb3-fd9c22b9a524" providerId="ADAL" clId="{F4A944EF-C953-F54A-A6A8-75E911005EB2}" dt="2023-06-15T18:49:57.378" v="0"/>
            <ac:spMkLst>
              <pc:docMk/>
              <pc:sldMasterMk cId="664828937" sldId="2147483709"/>
              <pc:sldLayoutMk cId="2184650189" sldId="2147483739"/>
              <ac:spMk id="3" creationId="{821B60ED-47F5-B249-0D72-1F460C1233D2}"/>
            </ac:spMkLst>
          </pc:spChg>
          <pc:spChg chg="mod">
            <ac:chgData name="Mark Zimmermann" userId="27fa454f-97d9-46ec-9fb3-fd9c22b9a524" providerId="ADAL" clId="{F4A944EF-C953-F54A-A6A8-75E911005EB2}" dt="2023-06-15T18:49:57.378" v="0"/>
            <ac:spMkLst>
              <pc:docMk/>
              <pc:sldMasterMk cId="664828937" sldId="2147483709"/>
              <pc:sldLayoutMk cId="2184650189" sldId="2147483739"/>
              <ac:spMk id="4" creationId="{1F3A5C41-BE85-278F-FCE3-8C9316EC7438}"/>
            </ac:spMkLst>
          </pc:spChg>
        </pc:sldLayoutChg>
        <pc:sldLayoutChg chg="modSp">
          <pc:chgData name="Mark Zimmermann" userId="27fa454f-97d9-46ec-9fb3-fd9c22b9a524" providerId="ADAL" clId="{F4A944EF-C953-F54A-A6A8-75E911005EB2}" dt="2023-06-15T18:49:57.378" v="0"/>
          <pc:sldLayoutMkLst>
            <pc:docMk/>
            <pc:sldMasterMk cId="664828937" sldId="2147483709"/>
            <pc:sldLayoutMk cId="1653672458" sldId="2147483740"/>
          </pc:sldLayoutMkLst>
          <pc:spChg chg="mod">
            <ac:chgData name="Mark Zimmermann" userId="27fa454f-97d9-46ec-9fb3-fd9c22b9a524" providerId="ADAL" clId="{F4A944EF-C953-F54A-A6A8-75E911005EB2}" dt="2023-06-15T18:49:57.378" v="0"/>
            <ac:spMkLst>
              <pc:docMk/>
              <pc:sldMasterMk cId="664828937" sldId="2147483709"/>
              <pc:sldLayoutMk cId="1653672458" sldId="2147483740"/>
              <ac:spMk id="2" creationId="{2B3CC5F1-6CA0-844B-E94E-B15AF7AC3AE6}"/>
            </ac:spMkLst>
          </pc:spChg>
          <pc:spChg chg="mod">
            <ac:chgData name="Mark Zimmermann" userId="27fa454f-97d9-46ec-9fb3-fd9c22b9a524" providerId="ADAL" clId="{F4A944EF-C953-F54A-A6A8-75E911005EB2}" dt="2023-06-15T18:49:57.378" v="0"/>
            <ac:spMkLst>
              <pc:docMk/>
              <pc:sldMasterMk cId="664828937" sldId="2147483709"/>
              <pc:sldLayoutMk cId="1653672458" sldId="2147483740"/>
              <ac:spMk id="3" creationId="{947B973A-55F1-7701-9BC4-FE069DD9E5EB}"/>
            </ac:spMkLst>
          </pc:spChg>
        </pc:sldLayoutChg>
      </pc:sldMasterChg>
    </pc:docChg>
  </pc:docChgLst>
  <pc:docChgLst>
    <pc:chgData name="Mark Zimmermann" userId="27fa454f-97d9-46ec-9fb3-fd9c22b9a524" providerId="ADAL" clId="{9BC2299D-64DA-F748-ABCD-E0173FC88967}"/>
    <pc:docChg chg="custSel addSld delSld modSld">
      <pc:chgData name="Mark Zimmermann" userId="27fa454f-97d9-46ec-9fb3-fd9c22b9a524" providerId="ADAL" clId="{9BC2299D-64DA-F748-ABCD-E0173FC88967}" dt="2023-06-15T16:53:27.414" v="225" actId="20577"/>
      <pc:docMkLst>
        <pc:docMk/>
      </pc:docMkLst>
      <pc:sldChg chg="modSp mod setBg">
        <pc:chgData name="Mark Zimmermann" userId="27fa454f-97d9-46ec-9fb3-fd9c22b9a524" providerId="ADAL" clId="{9BC2299D-64DA-F748-ABCD-E0173FC88967}" dt="2023-06-15T16:51:04.255" v="224"/>
        <pc:sldMkLst>
          <pc:docMk/>
          <pc:sldMk cId="1366218097" sldId="340"/>
        </pc:sldMkLst>
        <pc:spChg chg="mod">
          <ac:chgData name="Mark Zimmermann" userId="27fa454f-97d9-46ec-9fb3-fd9c22b9a524" providerId="ADAL" clId="{9BC2299D-64DA-F748-ABCD-E0173FC88967}" dt="2023-06-15T16:50:24.298" v="221"/>
          <ac:spMkLst>
            <pc:docMk/>
            <pc:sldMk cId="1366218097" sldId="340"/>
            <ac:spMk id="3" creationId="{E48369E5-8B24-A54C-ADCE-BD3A0F9388C2}"/>
          </ac:spMkLst>
        </pc:spChg>
      </pc:sldChg>
      <pc:sldChg chg="modSp mod setBg">
        <pc:chgData name="Mark Zimmermann" userId="27fa454f-97d9-46ec-9fb3-fd9c22b9a524" providerId="ADAL" clId="{9BC2299D-64DA-F748-ABCD-E0173FC88967}" dt="2023-06-15T15:48:28.137" v="7"/>
        <pc:sldMkLst>
          <pc:docMk/>
          <pc:sldMk cId="763107428" sldId="341"/>
        </pc:sldMkLst>
        <pc:spChg chg="mod">
          <ac:chgData name="Mark Zimmermann" userId="27fa454f-97d9-46ec-9fb3-fd9c22b9a524" providerId="ADAL" clId="{9BC2299D-64DA-F748-ABCD-E0173FC88967}" dt="2023-06-15T15:48:20.509" v="5" actId="2711"/>
          <ac:spMkLst>
            <pc:docMk/>
            <pc:sldMk cId="763107428" sldId="341"/>
            <ac:spMk id="2" creationId="{F1E44DBE-D7E4-7647-8BE3-D504C267AC09}"/>
          </ac:spMkLst>
        </pc:spChg>
      </pc:sldChg>
      <pc:sldChg chg="setBg">
        <pc:chgData name="Mark Zimmermann" userId="27fa454f-97d9-46ec-9fb3-fd9c22b9a524" providerId="ADAL" clId="{9BC2299D-64DA-F748-ABCD-E0173FC88967}" dt="2023-06-15T15:47:31.939" v="1"/>
        <pc:sldMkLst>
          <pc:docMk/>
          <pc:sldMk cId="1326427633" sldId="351"/>
        </pc:sldMkLst>
      </pc:sldChg>
      <pc:sldChg chg="modSp mod setBg">
        <pc:chgData name="Mark Zimmermann" userId="27fa454f-97d9-46ec-9fb3-fd9c22b9a524" providerId="ADAL" clId="{9BC2299D-64DA-F748-ABCD-E0173FC88967}" dt="2023-06-15T15:49:44.804" v="14"/>
        <pc:sldMkLst>
          <pc:docMk/>
          <pc:sldMk cId="2331119031" sldId="352"/>
        </pc:sldMkLst>
        <pc:spChg chg="mod">
          <ac:chgData name="Mark Zimmermann" userId="27fa454f-97d9-46ec-9fb3-fd9c22b9a524" providerId="ADAL" clId="{9BC2299D-64DA-F748-ABCD-E0173FC88967}" dt="2023-06-15T15:49:31.677" v="12" actId="1076"/>
          <ac:spMkLst>
            <pc:docMk/>
            <pc:sldMk cId="2331119031" sldId="352"/>
            <ac:spMk id="2" creationId="{F1E44DBE-D7E4-7647-8BE3-D504C267AC09}"/>
          </ac:spMkLst>
        </pc:spChg>
      </pc:sldChg>
      <pc:sldChg chg="modSp mod setBg">
        <pc:chgData name="Mark Zimmermann" userId="27fa454f-97d9-46ec-9fb3-fd9c22b9a524" providerId="ADAL" clId="{9BC2299D-64DA-F748-ABCD-E0173FC88967}" dt="2023-06-15T15:50:31.545" v="20"/>
        <pc:sldMkLst>
          <pc:docMk/>
          <pc:sldMk cId="202579569" sldId="353"/>
        </pc:sldMkLst>
        <pc:spChg chg="mod">
          <ac:chgData name="Mark Zimmermann" userId="27fa454f-97d9-46ec-9fb3-fd9c22b9a524" providerId="ADAL" clId="{9BC2299D-64DA-F748-ABCD-E0173FC88967}" dt="2023-06-15T15:50:24.343" v="18" actId="1076"/>
          <ac:spMkLst>
            <pc:docMk/>
            <pc:sldMk cId="202579569" sldId="353"/>
            <ac:spMk id="2" creationId="{F1E44DBE-D7E4-7647-8BE3-D504C267AC09}"/>
          </ac:spMkLst>
        </pc:spChg>
      </pc:sldChg>
      <pc:sldChg chg="modSp mod setBg">
        <pc:chgData name="Mark Zimmermann" userId="27fa454f-97d9-46ec-9fb3-fd9c22b9a524" providerId="ADAL" clId="{9BC2299D-64DA-F748-ABCD-E0173FC88967}" dt="2023-06-15T15:51:07.127" v="25"/>
        <pc:sldMkLst>
          <pc:docMk/>
          <pc:sldMk cId="2734743627" sldId="354"/>
        </pc:sldMkLst>
        <pc:spChg chg="mod">
          <ac:chgData name="Mark Zimmermann" userId="27fa454f-97d9-46ec-9fb3-fd9c22b9a524" providerId="ADAL" clId="{9BC2299D-64DA-F748-ABCD-E0173FC88967}" dt="2023-06-15T15:50:49.408" v="23" actId="1076"/>
          <ac:spMkLst>
            <pc:docMk/>
            <pc:sldMk cId="2734743627" sldId="354"/>
            <ac:spMk id="2" creationId="{F1E44DBE-D7E4-7647-8BE3-D504C267AC09}"/>
          </ac:spMkLst>
        </pc:spChg>
      </pc:sldChg>
      <pc:sldChg chg="modSp mod setBg">
        <pc:chgData name="Mark Zimmermann" userId="27fa454f-97d9-46ec-9fb3-fd9c22b9a524" providerId="ADAL" clId="{9BC2299D-64DA-F748-ABCD-E0173FC88967}" dt="2023-06-15T15:51:25.175" v="29"/>
        <pc:sldMkLst>
          <pc:docMk/>
          <pc:sldMk cId="3995452982" sldId="355"/>
        </pc:sldMkLst>
        <pc:spChg chg="mod">
          <ac:chgData name="Mark Zimmermann" userId="27fa454f-97d9-46ec-9fb3-fd9c22b9a524" providerId="ADAL" clId="{9BC2299D-64DA-F748-ABCD-E0173FC88967}" dt="2023-06-15T15:51:17.873" v="27" actId="1076"/>
          <ac:spMkLst>
            <pc:docMk/>
            <pc:sldMk cId="3995452982" sldId="355"/>
            <ac:spMk id="2" creationId="{F1E44DBE-D7E4-7647-8BE3-D504C267AC09}"/>
          </ac:spMkLst>
        </pc:spChg>
      </pc:sldChg>
      <pc:sldChg chg="modSp mod setBg">
        <pc:chgData name="Mark Zimmermann" userId="27fa454f-97d9-46ec-9fb3-fd9c22b9a524" providerId="ADAL" clId="{9BC2299D-64DA-F748-ABCD-E0173FC88967}" dt="2023-06-15T15:53:09.401" v="47"/>
        <pc:sldMkLst>
          <pc:docMk/>
          <pc:sldMk cId="3450808560" sldId="356"/>
        </pc:sldMkLst>
        <pc:spChg chg="mod">
          <ac:chgData name="Mark Zimmermann" userId="27fa454f-97d9-46ec-9fb3-fd9c22b9a524" providerId="ADAL" clId="{9BC2299D-64DA-F748-ABCD-E0173FC88967}" dt="2023-06-15T15:52:59.171" v="45" actId="1076"/>
          <ac:spMkLst>
            <pc:docMk/>
            <pc:sldMk cId="3450808560" sldId="356"/>
            <ac:spMk id="2" creationId="{F1E44DBE-D7E4-7647-8BE3-D504C267AC09}"/>
          </ac:spMkLst>
        </pc:spChg>
      </pc:sldChg>
      <pc:sldChg chg="modSp mod setBg">
        <pc:chgData name="Mark Zimmermann" userId="27fa454f-97d9-46ec-9fb3-fd9c22b9a524" providerId="ADAL" clId="{9BC2299D-64DA-F748-ABCD-E0173FC88967}" dt="2023-06-15T15:53:42.485" v="58"/>
        <pc:sldMkLst>
          <pc:docMk/>
          <pc:sldMk cId="3306197683" sldId="357"/>
        </pc:sldMkLst>
        <pc:spChg chg="mod">
          <ac:chgData name="Mark Zimmermann" userId="27fa454f-97d9-46ec-9fb3-fd9c22b9a524" providerId="ADAL" clId="{9BC2299D-64DA-F748-ABCD-E0173FC88967}" dt="2023-06-15T15:53:32.319" v="56" actId="20577"/>
          <ac:spMkLst>
            <pc:docMk/>
            <pc:sldMk cId="3306197683" sldId="357"/>
            <ac:spMk id="2" creationId="{F1E44DBE-D7E4-7647-8BE3-D504C267AC09}"/>
          </ac:spMkLst>
        </pc:spChg>
      </pc:sldChg>
      <pc:sldChg chg="del">
        <pc:chgData name="Mark Zimmermann" userId="27fa454f-97d9-46ec-9fb3-fd9c22b9a524" providerId="ADAL" clId="{9BC2299D-64DA-F748-ABCD-E0173FC88967}" dt="2023-06-15T15:53:47.485" v="59" actId="2696"/>
        <pc:sldMkLst>
          <pc:docMk/>
          <pc:sldMk cId="1214351062" sldId="358"/>
        </pc:sldMkLst>
      </pc:sldChg>
      <pc:sldChg chg="modSp mod setBg">
        <pc:chgData name="Mark Zimmermann" userId="27fa454f-97d9-46ec-9fb3-fd9c22b9a524" providerId="ADAL" clId="{9BC2299D-64DA-F748-ABCD-E0173FC88967}" dt="2023-06-15T15:55:19.190" v="71"/>
        <pc:sldMkLst>
          <pc:docMk/>
          <pc:sldMk cId="1216008263" sldId="359"/>
        </pc:sldMkLst>
        <pc:spChg chg="mod">
          <ac:chgData name="Mark Zimmermann" userId="27fa454f-97d9-46ec-9fb3-fd9c22b9a524" providerId="ADAL" clId="{9BC2299D-64DA-F748-ABCD-E0173FC88967}" dt="2023-06-15T15:55:10.200" v="69" actId="20577"/>
          <ac:spMkLst>
            <pc:docMk/>
            <pc:sldMk cId="1216008263" sldId="359"/>
            <ac:spMk id="2" creationId="{F1E44DBE-D7E4-7647-8BE3-D504C267AC09}"/>
          </ac:spMkLst>
        </pc:spChg>
      </pc:sldChg>
      <pc:sldChg chg="del">
        <pc:chgData name="Mark Zimmermann" userId="27fa454f-97d9-46ec-9fb3-fd9c22b9a524" providerId="ADAL" clId="{9BC2299D-64DA-F748-ABCD-E0173FC88967}" dt="2023-06-15T15:55:26.768" v="72" actId="2696"/>
        <pc:sldMkLst>
          <pc:docMk/>
          <pc:sldMk cId="546285423" sldId="360"/>
        </pc:sldMkLst>
      </pc:sldChg>
      <pc:sldChg chg="modSp mod setBg">
        <pc:chgData name="Mark Zimmermann" userId="27fa454f-97d9-46ec-9fb3-fd9c22b9a524" providerId="ADAL" clId="{9BC2299D-64DA-F748-ABCD-E0173FC88967}" dt="2023-06-15T15:56:17.223" v="79"/>
        <pc:sldMkLst>
          <pc:docMk/>
          <pc:sldMk cId="4018120068" sldId="361"/>
        </pc:sldMkLst>
        <pc:spChg chg="mod">
          <ac:chgData name="Mark Zimmermann" userId="27fa454f-97d9-46ec-9fb3-fd9c22b9a524" providerId="ADAL" clId="{9BC2299D-64DA-F748-ABCD-E0173FC88967}" dt="2023-06-15T15:56:08.744" v="77" actId="1076"/>
          <ac:spMkLst>
            <pc:docMk/>
            <pc:sldMk cId="4018120068" sldId="361"/>
            <ac:spMk id="2" creationId="{F1E44DBE-D7E4-7647-8BE3-D504C267AC09}"/>
          </ac:spMkLst>
        </pc:spChg>
      </pc:sldChg>
      <pc:sldChg chg="modSp mod setBg">
        <pc:chgData name="Mark Zimmermann" userId="27fa454f-97d9-46ec-9fb3-fd9c22b9a524" providerId="ADAL" clId="{9BC2299D-64DA-F748-ABCD-E0173FC88967}" dt="2023-06-15T15:57:03.583" v="86"/>
        <pc:sldMkLst>
          <pc:docMk/>
          <pc:sldMk cId="1333426726" sldId="362"/>
        </pc:sldMkLst>
        <pc:spChg chg="mod">
          <ac:chgData name="Mark Zimmermann" userId="27fa454f-97d9-46ec-9fb3-fd9c22b9a524" providerId="ADAL" clId="{9BC2299D-64DA-F748-ABCD-E0173FC88967}" dt="2023-06-15T15:56:50.901" v="84"/>
          <ac:spMkLst>
            <pc:docMk/>
            <pc:sldMk cId="1333426726" sldId="362"/>
            <ac:spMk id="2" creationId="{F1E44DBE-D7E4-7647-8BE3-D504C267AC09}"/>
          </ac:spMkLst>
        </pc:spChg>
      </pc:sldChg>
      <pc:sldChg chg="setBg">
        <pc:chgData name="Mark Zimmermann" userId="27fa454f-97d9-46ec-9fb3-fd9c22b9a524" providerId="ADAL" clId="{9BC2299D-64DA-F748-ABCD-E0173FC88967}" dt="2023-06-15T15:57:29.747" v="89"/>
        <pc:sldMkLst>
          <pc:docMk/>
          <pc:sldMk cId="681256093" sldId="363"/>
        </pc:sldMkLst>
      </pc:sldChg>
      <pc:sldChg chg="setBg">
        <pc:chgData name="Mark Zimmermann" userId="27fa454f-97d9-46ec-9fb3-fd9c22b9a524" providerId="ADAL" clId="{9BC2299D-64DA-F748-ABCD-E0173FC88967}" dt="2023-06-15T15:58:20.500" v="95"/>
        <pc:sldMkLst>
          <pc:docMk/>
          <pc:sldMk cId="4129506345" sldId="364"/>
        </pc:sldMkLst>
      </pc:sldChg>
      <pc:sldChg chg="modSp mod setBg">
        <pc:chgData name="Mark Zimmermann" userId="27fa454f-97d9-46ec-9fb3-fd9c22b9a524" providerId="ADAL" clId="{9BC2299D-64DA-F748-ABCD-E0173FC88967}" dt="2023-06-15T15:59:26.708" v="109"/>
        <pc:sldMkLst>
          <pc:docMk/>
          <pc:sldMk cId="1120596972" sldId="365"/>
        </pc:sldMkLst>
        <pc:spChg chg="mod">
          <ac:chgData name="Mark Zimmermann" userId="27fa454f-97d9-46ec-9fb3-fd9c22b9a524" providerId="ADAL" clId="{9BC2299D-64DA-F748-ABCD-E0173FC88967}" dt="2023-06-15T15:59:16.312" v="107" actId="5793"/>
          <ac:spMkLst>
            <pc:docMk/>
            <pc:sldMk cId="1120596972" sldId="365"/>
            <ac:spMk id="2" creationId="{F1E44DBE-D7E4-7647-8BE3-D504C267AC09}"/>
          </ac:spMkLst>
        </pc:spChg>
      </pc:sldChg>
      <pc:sldChg chg="modSp mod setBg">
        <pc:chgData name="Mark Zimmermann" userId="27fa454f-97d9-46ec-9fb3-fd9c22b9a524" providerId="ADAL" clId="{9BC2299D-64DA-F748-ABCD-E0173FC88967}" dt="2023-06-15T16:00:05.507" v="119"/>
        <pc:sldMkLst>
          <pc:docMk/>
          <pc:sldMk cId="2560512416" sldId="366"/>
        </pc:sldMkLst>
        <pc:spChg chg="mod">
          <ac:chgData name="Mark Zimmermann" userId="27fa454f-97d9-46ec-9fb3-fd9c22b9a524" providerId="ADAL" clId="{9BC2299D-64DA-F748-ABCD-E0173FC88967}" dt="2023-06-15T15:59:55.874" v="117" actId="20577"/>
          <ac:spMkLst>
            <pc:docMk/>
            <pc:sldMk cId="2560512416" sldId="366"/>
            <ac:spMk id="2" creationId="{F1E44DBE-D7E4-7647-8BE3-D504C267AC09}"/>
          </ac:spMkLst>
        </pc:spChg>
      </pc:sldChg>
      <pc:sldChg chg="modSp mod setBg">
        <pc:chgData name="Mark Zimmermann" userId="27fa454f-97d9-46ec-9fb3-fd9c22b9a524" providerId="ADAL" clId="{9BC2299D-64DA-F748-ABCD-E0173FC88967}" dt="2023-06-15T16:00:45.259" v="129"/>
        <pc:sldMkLst>
          <pc:docMk/>
          <pc:sldMk cId="3260139628" sldId="367"/>
        </pc:sldMkLst>
        <pc:spChg chg="mod">
          <ac:chgData name="Mark Zimmermann" userId="27fa454f-97d9-46ec-9fb3-fd9c22b9a524" providerId="ADAL" clId="{9BC2299D-64DA-F748-ABCD-E0173FC88967}" dt="2023-06-15T16:00:35.902" v="127" actId="20577"/>
          <ac:spMkLst>
            <pc:docMk/>
            <pc:sldMk cId="3260139628" sldId="367"/>
            <ac:spMk id="2" creationId="{F1E44DBE-D7E4-7647-8BE3-D504C267AC09}"/>
          </ac:spMkLst>
        </pc:spChg>
      </pc:sldChg>
      <pc:sldChg chg="modSp mod setBg">
        <pc:chgData name="Mark Zimmermann" userId="27fa454f-97d9-46ec-9fb3-fd9c22b9a524" providerId="ADAL" clId="{9BC2299D-64DA-F748-ABCD-E0173FC88967}" dt="2023-06-15T16:01:40.360" v="136"/>
        <pc:sldMkLst>
          <pc:docMk/>
          <pc:sldMk cId="3805281716" sldId="368"/>
        </pc:sldMkLst>
        <pc:spChg chg="mod">
          <ac:chgData name="Mark Zimmermann" userId="27fa454f-97d9-46ec-9fb3-fd9c22b9a524" providerId="ADAL" clId="{9BC2299D-64DA-F748-ABCD-E0173FC88967}" dt="2023-06-15T16:01:33.104" v="134" actId="1076"/>
          <ac:spMkLst>
            <pc:docMk/>
            <pc:sldMk cId="3805281716" sldId="368"/>
            <ac:spMk id="2" creationId="{F1E44DBE-D7E4-7647-8BE3-D504C267AC09}"/>
          </ac:spMkLst>
        </pc:spChg>
      </pc:sldChg>
      <pc:sldChg chg="modSp mod setBg">
        <pc:chgData name="Mark Zimmermann" userId="27fa454f-97d9-46ec-9fb3-fd9c22b9a524" providerId="ADAL" clId="{9BC2299D-64DA-F748-ABCD-E0173FC88967}" dt="2023-06-15T16:01:56.490" v="139"/>
        <pc:sldMkLst>
          <pc:docMk/>
          <pc:sldMk cId="1848716382" sldId="369"/>
        </pc:sldMkLst>
        <pc:spChg chg="mod">
          <ac:chgData name="Mark Zimmermann" userId="27fa454f-97d9-46ec-9fb3-fd9c22b9a524" providerId="ADAL" clId="{9BC2299D-64DA-F748-ABCD-E0173FC88967}" dt="2023-06-15T16:01:47.773" v="137"/>
          <ac:spMkLst>
            <pc:docMk/>
            <pc:sldMk cId="1848716382" sldId="369"/>
            <ac:spMk id="2" creationId="{F1E44DBE-D7E4-7647-8BE3-D504C267AC09}"/>
          </ac:spMkLst>
        </pc:spChg>
      </pc:sldChg>
      <pc:sldChg chg="del">
        <pc:chgData name="Mark Zimmermann" userId="27fa454f-97d9-46ec-9fb3-fd9c22b9a524" providerId="ADAL" clId="{9BC2299D-64DA-F748-ABCD-E0173FC88967}" dt="2023-06-15T16:02:03.686" v="140" actId="2696"/>
        <pc:sldMkLst>
          <pc:docMk/>
          <pc:sldMk cId="1604100607" sldId="370"/>
        </pc:sldMkLst>
      </pc:sldChg>
      <pc:sldChg chg="del">
        <pc:chgData name="Mark Zimmermann" userId="27fa454f-97d9-46ec-9fb3-fd9c22b9a524" providerId="ADAL" clId="{9BC2299D-64DA-F748-ABCD-E0173FC88967}" dt="2023-06-15T16:02:04.775" v="141" actId="2696"/>
        <pc:sldMkLst>
          <pc:docMk/>
          <pc:sldMk cId="1473730045" sldId="371"/>
        </pc:sldMkLst>
      </pc:sldChg>
      <pc:sldChg chg="setBg">
        <pc:chgData name="Mark Zimmermann" userId="27fa454f-97d9-46ec-9fb3-fd9c22b9a524" providerId="ADAL" clId="{9BC2299D-64DA-F748-ABCD-E0173FC88967}" dt="2023-06-15T16:02:31.122" v="143"/>
        <pc:sldMkLst>
          <pc:docMk/>
          <pc:sldMk cId="370711302" sldId="372"/>
        </pc:sldMkLst>
      </pc:sldChg>
      <pc:sldChg chg="setBg">
        <pc:chgData name="Mark Zimmermann" userId="27fa454f-97d9-46ec-9fb3-fd9c22b9a524" providerId="ADAL" clId="{9BC2299D-64DA-F748-ABCD-E0173FC88967}" dt="2023-06-15T16:42:32.805" v="163"/>
        <pc:sldMkLst>
          <pc:docMk/>
          <pc:sldMk cId="1392842449" sldId="373"/>
        </pc:sldMkLst>
      </pc:sldChg>
      <pc:sldChg chg="del">
        <pc:chgData name="Mark Zimmermann" userId="27fa454f-97d9-46ec-9fb3-fd9c22b9a524" providerId="ADAL" clId="{9BC2299D-64DA-F748-ABCD-E0173FC88967}" dt="2023-06-15T16:42:36.332" v="164" actId="2696"/>
        <pc:sldMkLst>
          <pc:docMk/>
          <pc:sldMk cId="722473209" sldId="374"/>
        </pc:sldMkLst>
      </pc:sldChg>
      <pc:sldChg chg="modSp mod setBg">
        <pc:chgData name="Mark Zimmermann" userId="27fa454f-97d9-46ec-9fb3-fd9c22b9a524" providerId="ADAL" clId="{9BC2299D-64DA-F748-ABCD-E0173FC88967}" dt="2023-06-15T16:43:44.177" v="173"/>
        <pc:sldMkLst>
          <pc:docMk/>
          <pc:sldMk cId="2983573687" sldId="375"/>
        </pc:sldMkLst>
        <pc:spChg chg="mod">
          <ac:chgData name="Mark Zimmermann" userId="27fa454f-97d9-46ec-9fb3-fd9c22b9a524" providerId="ADAL" clId="{9BC2299D-64DA-F748-ABCD-E0173FC88967}" dt="2023-06-15T16:43:36.601" v="171" actId="1076"/>
          <ac:spMkLst>
            <pc:docMk/>
            <pc:sldMk cId="2983573687" sldId="375"/>
            <ac:spMk id="2" creationId="{F1E44DBE-D7E4-7647-8BE3-D504C267AC09}"/>
          </ac:spMkLst>
        </pc:spChg>
      </pc:sldChg>
      <pc:sldChg chg="del">
        <pc:chgData name="Mark Zimmermann" userId="27fa454f-97d9-46ec-9fb3-fd9c22b9a524" providerId="ADAL" clId="{9BC2299D-64DA-F748-ABCD-E0173FC88967}" dt="2023-06-15T16:43:49.763" v="174" actId="2696"/>
        <pc:sldMkLst>
          <pc:docMk/>
          <pc:sldMk cId="3557531707" sldId="376"/>
        </pc:sldMkLst>
      </pc:sldChg>
      <pc:sldChg chg="del">
        <pc:chgData name="Mark Zimmermann" userId="27fa454f-97d9-46ec-9fb3-fd9c22b9a524" providerId="ADAL" clId="{9BC2299D-64DA-F748-ABCD-E0173FC88967}" dt="2023-06-15T16:43:50.388" v="175" actId="2696"/>
        <pc:sldMkLst>
          <pc:docMk/>
          <pc:sldMk cId="147246929" sldId="377"/>
        </pc:sldMkLst>
      </pc:sldChg>
      <pc:sldChg chg="del">
        <pc:chgData name="Mark Zimmermann" userId="27fa454f-97d9-46ec-9fb3-fd9c22b9a524" providerId="ADAL" clId="{9BC2299D-64DA-F748-ABCD-E0173FC88967}" dt="2023-06-15T16:43:51.066" v="176" actId="2696"/>
        <pc:sldMkLst>
          <pc:docMk/>
          <pc:sldMk cId="482621693" sldId="378"/>
        </pc:sldMkLst>
      </pc:sldChg>
      <pc:sldChg chg="del">
        <pc:chgData name="Mark Zimmermann" userId="27fa454f-97d9-46ec-9fb3-fd9c22b9a524" providerId="ADAL" clId="{9BC2299D-64DA-F748-ABCD-E0173FC88967}" dt="2023-06-15T16:43:51.810" v="177" actId="2696"/>
        <pc:sldMkLst>
          <pc:docMk/>
          <pc:sldMk cId="2767526569" sldId="379"/>
        </pc:sldMkLst>
      </pc:sldChg>
      <pc:sldChg chg="del">
        <pc:chgData name="Mark Zimmermann" userId="27fa454f-97d9-46ec-9fb3-fd9c22b9a524" providerId="ADAL" clId="{9BC2299D-64DA-F748-ABCD-E0173FC88967}" dt="2023-06-15T16:43:52.550" v="178" actId="2696"/>
        <pc:sldMkLst>
          <pc:docMk/>
          <pc:sldMk cId="2471633074" sldId="380"/>
        </pc:sldMkLst>
      </pc:sldChg>
      <pc:sldChg chg="setBg">
        <pc:chgData name="Mark Zimmermann" userId="27fa454f-97d9-46ec-9fb3-fd9c22b9a524" providerId="ADAL" clId="{9BC2299D-64DA-F748-ABCD-E0173FC88967}" dt="2023-06-15T16:45:11.298" v="180"/>
        <pc:sldMkLst>
          <pc:docMk/>
          <pc:sldMk cId="1372038703" sldId="381"/>
        </pc:sldMkLst>
      </pc:sldChg>
      <pc:sldChg chg="modSp mod setBg">
        <pc:chgData name="Mark Zimmermann" userId="27fa454f-97d9-46ec-9fb3-fd9c22b9a524" providerId="ADAL" clId="{9BC2299D-64DA-F748-ABCD-E0173FC88967}" dt="2023-06-15T16:46:53.065" v="194" actId="1076"/>
        <pc:sldMkLst>
          <pc:docMk/>
          <pc:sldMk cId="3993688311" sldId="382"/>
        </pc:sldMkLst>
        <pc:spChg chg="mod">
          <ac:chgData name="Mark Zimmermann" userId="27fa454f-97d9-46ec-9fb3-fd9c22b9a524" providerId="ADAL" clId="{9BC2299D-64DA-F748-ABCD-E0173FC88967}" dt="2023-06-15T16:46:53.065" v="194" actId="1076"/>
          <ac:spMkLst>
            <pc:docMk/>
            <pc:sldMk cId="3993688311" sldId="382"/>
            <ac:spMk id="2" creationId="{F1E44DBE-D7E4-7647-8BE3-D504C267AC09}"/>
          </ac:spMkLst>
        </pc:spChg>
      </pc:sldChg>
      <pc:sldChg chg="modSp mod setBg">
        <pc:chgData name="Mark Zimmermann" userId="27fa454f-97d9-46ec-9fb3-fd9c22b9a524" providerId="ADAL" clId="{9BC2299D-64DA-F748-ABCD-E0173FC88967}" dt="2023-06-15T16:48:15.901" v="202"/>
        <pc:sldMkLst>
          <pc:docMk/>
          <pc:sldMk cId="1778629379" sldId="383"/>
        </pc:sldMkLst>
        <pc:spChg chg="mod">
          <ac:chgData name="Mark Zimmermann" userId="27fa454f-97d9-46ec-9fb3-fd9c22b9a524" providerId="ADAL" clId="{9BC2299D-64DA-F748-ABCD-E0173FC88967}" dt="2023-06-15T16:48:07.633" v="200" actId="1076"/>
          <ac:spMkLst>
            <pc:docMk/>
            <pc:sldMk cId="1778629379" sldId="383"/>
            <ac:spMk id="2" creationId="{F1E44DBE-D7E4-7647-8BE3-D504C267AC09}"/>
          </ac:spMkLst>
        </pc:spChg>
      </pc:sldChg>
      <pc:sldChg chg="modSp mod setBg">
        <pc:chgData name="Mark Zimmermann" userId="27fa454f-97d9-46ec-9fb3-fd9c22b9a524" providerId="ADAL" clId="{9BC2299D-64DA-F748-ABCD-E0173FC88967}" dt="2023-06-15T16:48:47.591" v="208"/>
        <pc:sldMkLst>
          <pc:docMk/>
          <pc:sldMk cId="3900095598" sldId="384"/>
        </pc:sldMkLst>
        <pc:spChg chg="mod">
          <ac:chgData name="Mark Zimmermann" userId="27fa454f-97d9-46ec-9fb3-fd9c22b9a524" providerId="ADAL" clId="{9BC2299D-64DA-F748-ABCD-E0173FC88967}" dt="2023-06-15T16:48:40.065" v="206" actId="1076"/>
          <ac:spMkLst>
            <pc:docMk/>
            <pc:sldMk cId="3900095598" sldId="384"/>
            <ac:spMk id="2" creationId="{F1E44DBE-D7E4-7647-8BE3-D504C267AC09}"/>
          </ac:spMkLst>
        </pc:spChg>
      </pc:sldChg>
      <pc:sldChg chg="modSp mod setBg">
        <pc:chgData name="Mark Zimmermann" userId="27fa454f-97d9-46ec-9fb3-fd9c22b9a524" providerId="ADAL" clId="{9BC2299D-64DA-F748-ABCD-E0173FC88967}" dt="2023-06-15T16:49:27.800" v="214"/>
        <pc:sldMkLst>
          <pc:docMk/>
          <pc:sldMk cId="768180346" sldId="385"/>
        </pc:sldMkLst>
        <pc:spChg chg="mod">
          <ac:chgData name="Mark Zimmermann" userId="27fa454f-97d9-46ec-9fb3-fd9c22b9a524" providerId="ADAL" clId="{9BC2299D-64DA-F748-ABCD-E0173FC88967}" dt="2023-06-15T16:49:20.798" v="212" actId="1076"/>
          <ac:spMkLst>
            <pc:docMk/>
            <pc:sldMk cId="768180346" sldId="385"/>
            <ac:spMk id="2" creationId="{F1E44DBE-D7E4-7647-8BE3-D504C267AC09}"/>
          </ac:spMkLst>
        </pc:spChg>
      </pc:sldChg>
      <pc:sldChg chg="modSp mod setBg">
        <pc:chgData name="Mark Zimmermann" userId="27fa454f-97d9-46ec-9fb3-fd9c22b9a524" providerId="ADAL" clId="{9BC2299D-64DA-F748-ABCD-E0173FC88967}" dt="2023-06-15T15:56:43.092" v="83"/>
        <pc:sldMkLst>
          <pc:docMk/>
          <pc:sldMk cId="838896132" sldId="386"/>
        </pc:sldMkLst>
        <pc:spChg chg="mod">
          <ac:chgData name="Mark Zimmermann" userId="27fa454f-97d9-46ec-9fb3-fd9c22b9a524" providerId="ADAL" clId="{9BC2299D-64DA-F748-ABCD-E0173FC88967}" dt="2023-06-15T15:56:30.129" v="81" actId="21"/>
          <ac:spMkLst>
            <pc:docMk/>
            <pc:sldMk cId="838896132" sldId="386"/>
            <ac:spMk id="2" creationId="{F1E44DBE-D7E4-7647-8BE3-D504C267AC09}"/>
          </ac:spMkLst>
        </pc:spChg>
      </pc:sldChg>
      <pc:sldChg chg="modSp add mod">
        <pc:chgData name="Mark Zimmermann" userId="27fa454f-97d9-46ec-9fb3-fd9c22b9a524" providerId="ADAL" clId="{9BC2299D-64DA-F748-ABCD-E0173FC88967}" dt="2023-06-15T15:57:59.256" v="93" actId="2711"/>
        <pc:sldMkLst>
          <pc:docMk/>
          <pc:sldMk cId="395380119" sldId="387"/>
        </pc:sldMkLst>
        <pc:spChg chg="mod">
          <ac:chgData name="Mark Zimmermann" userId="27fa454f-97d9-46ec-9fb3-fd9c22b9a524" providerId="ADAL" clId="{9BC2299D-64DA-F748-ABCD-E0173FC88967}" dt="2023-06-15T15:57:59.256" v="93" actId="2711"/>
          <ac:spMkLst>
            <pc:docMk/>
            <pc:sldMk cId="395380119" sldId="387"/>
            <ac:spMk id="2" creationId="{F1E44DBE-D7E4-7647-8BE3-D504C267AC09}"/>
          </ac:spMkLst>
        </pc:spChg>
      </pc:sldChg>
      <pc:sldChg chg="del">
        <pc:chgData name="Mark Zimmermann" userId="27fa454f-97d9-46ec-9fb3-fd9c22b9a524" providerId="ADAL" clId="{9BC2299D-64DA-F748-ABCD-E0173FC88967}" dt="2023-06-15T15:57:09.210" v="87" actId="2696"/>
        <pc:sldMkLst>
          <pc:docMk/>
          <pc:sldMk cId="899339507" sldId="387"/>
        </pc:sldMkLst>
      </pc:sldChg>
      <pc:sldChg chg="modSp add mod">
        <pc:chgData name="Mark Zimmermann" userId="27fa454f-97d9-46ec-9fb3-fd9c22b9a524" providerId="ADAL" clId="{9BC2299D-64DA-F748-ABCD-E0173FC88967}" dt="2023-06-15T15:58:42.551" v="99" actId="2711"/>
        <pc:sldMkLst>
          <pc:docMk/>
          <pc:sldMk cId="1611489397" sldId="388"/>
        </pc:sldMkLst>
        <pc:spChg chg="mod">
          <ac:chgData name="Mark Zimmermann" userId="27fa454f-97d9-46ec-9fb3-fd9c22b9a524" providerId="ADAL" clId="{9BC2299D-64DA-F748-ABCD-E0173FC88967}" dt="2023-06-15T15:58:42.551" v="99" actId="2711"/>
          <ac:spMkLst>
            <pc:docMk/>
            <pc:sldMk cId="1611489397" sldId="388"/>
            <ac:spMk id="2" creationId="{F1E44DBE-D7E4-7647-8BE3-D504C267AC09}"/>
          </ac:spMkLst>
        </pc:spChg>
      </pc:sldChg>
      <pc:sldChg chg="modSp add mod">
        <pc:chgData name="Mark Zimmermann" userId="27fa454f-97d9-46ec-9fb3-fd9c22b9a524" providerId="ADAL" clId="{9BC2299D-64DA-F748-ABCD-E0173FC88967}" dt="2023-06-15T16:03:22.637" v="150" actId="1076"/>
        <pc:sldMkLst>
          <pc:docMk/>
          <pc:sldMk cId="4290559557" sldId="389"/>
        </pc:sldMkLst>
        <pc:spChg chg="mod">
          <ac:chgData name="Mark Zimmermann" userId="27fa454f-97d9-46ec-9fb3-fd9c22b9a524" providerId="ADAL" clId="{9BC2299D-64DA-F748-ABCD-E0173FC88967}" dt="2023-06-15T16:03:22.637" v="150" actId="1076"/>
          <ac:spMkLst>
            <pc:docMk/>
            <pc:sldMk cId="4290559557" sldId="389"/>
            <ac:spMk id="2" creationId="{F1E44DBE-D7E4-7647-8BE3-D504C267AC09}"/>
          </ac:spMkLst>
        </pc:spChg>
      </pc:sldChg>
      <pc:sldChg chg="modSp add mod">
        <pc:chgData name="Mark Zimmermann" userId="27fa454f-97d9-46ec-9fb3-fd9c22b9a524" providerId="ADAL" clId="{9BC2299D-64DA-F748-ABCD-E0173FC88967}" dt="2023-06-15T16:03:44.819" v="153" actId="2711"/>
        <pc:sldMkLst>
          <pc:docMk/>
          <pc:sldMk cId="28116867" sldId="390"/>
        </pc:sldMkLst>
        <pc:spChg chg="mod">
          <ac:chgData name="Mark Zimmermann" userId="27fa454f-97d9-46ec-9fb3-fd9c22b9a524" providerId="ADAL" clId="{9BC2299D-64DA-F748-ABCD-E0173FC88967}" dt="2023-06-15T16:03:44.819" v="153" actId="2711"/>
          <ac:spMkLst>
            <pc:docMk/>
            <pc:sldMk cId="28116867" sldId="390"/>
            <ac:spMk id="2" creationId="{F1E44DBE-D7E4-7647-8BE3-D504C267AC09}"/>
          </ac:spMkLst>
        </pc:spChg>
      </pc:sldChg>
      <pc:sldChg chg="modSp add mod">
        <pc:chgData name="Mark Zimmermann" userId="27fa454f-97d9-46ec-9fb3-fd9c22b9a524" providerId="ADAL" clId="{9BC2299D-64DA-F748-ABCD-E0173FC88967}" dt="2023-06-15T16:42:15.334" v="161" actId="1076"/>
        <pc:sldMkLst>
          <pc:docMk/>
          <pc:sldMk cId="256693915" sldId="391"/>
        </pc:sldMkLst>
        <pc:spChg chg="mod">
          <ac:chgData name="Mark Zimmermann" userId="27fa454f-97d9-46ec-9fb3-fd9c22b9a524" providerId="ADAL" clId="{9BC2299D-64DA-F748-ABCD-E0173FC88967}" dt="2023-06-15T16:42:15.334" v="161" actId="1076"/>
          <ac:spMkLst>
            <pc:docMk/>
            <pc:sldMk cId="256693915" sldId="391"/>
            <ac:spMk id="2" creationId="{F1E44DBE-D7E4-7647-8BE3-D504C267AC09}"/>
          </ac:spMkLst>
        </pc:spChg>
      </pc:sldChg>
      <pc:sldChg chg="modSp add mod">
        <pc:chgData name="Mark Zimmermann" userId="27fa454f-97d9-46ec-9fb3-fd9c22b9a524" providerId="ADAL" clId="{9BC2299D-64DA-F748-ABCD-E0173FC88967}" dt="2023-06-15T16:49:45.617" v="217" actId="21"/>
        <pc:sldMkLst>
          <pc:docMk/>
          <pc:sldMk cId="2118772548" sldId="392"/>
        </pc:sldMkLst>
        <pc:spChg chg="mod">
          <ac:chgData name="Mark Zimmermann" userId="27fa454f-97d9-46ec-9fb3-fd9c22b9a524" providerId="ADAL" clId="{9BC2299D-64DA-F748-ABCD-E0173FC88967}" dt="2023-06-15T16:49:45.617" v="217" actId="21"/>
          <ac:spMkLst>
            <pc:docMk/>
            <pc:sldMk cId="2118772548" sldId="392"/>
            <ac:spMk id="2" creationId="{F1E44DBE-D7E4-7647-8BE3-D504C267AC09}"/>
          </ac:spMkLst>
        </pc:spChg>
      </pc:sldChg>
      <pc:sldChg chg="modSp add mod">
        <pc:chgData name="Mark Zimmermann" userId="27fa454f-97d9-46ec-9fb3-fd9c22b9a524" providerId="ADAL" clId="{9BC2299D-64DA-F748-ABCD-E0173FC88967}" dt="2023-06-15T16:53:27.414" v="225" actId="20577"/>
        <pc:sldMkLst>
          <pc:docMk/>
          <pc:sldMk cId="1080431647" sldId="393"/>
        </pc:sldMkLst>
        <pc:spChg chg="mod">
          <ac:chgData name="Mark Zimmermann" userId="27fa454f-97d9-46ec-9fb3-fd9c22b9a524" providerId="ADAL" clId="{9BC2299D-64DA-F748-ABCD-E0173FC88967}" dt="2023-06-15T16:53:27.414" v="225" actId="20577"/>
          <ac:spMkLst>
            <pc:docMk/>
            <pc:sldMk cId="1080431647" sldId="393"/>
            <ac:spMk id="2" creationId="{F1E44DBE-D7E4-7647-8BE3-D504C267AC09}"/>
          </ac:spMkLst>
        </pc:spChg>
      </pc:sldChg>
    </pc:docChg>
  </pc:docChgLst>
  <pc:docChgLst>
    <pc:chgData name="Mark Zimmermann" userId="27fa454f-97d9-46ec-9fb3-fd9c22b9a524" providerId="ADAL" clId="{C56AF66A-6A01-BC41-BB01-240F2C7CA70E}"/>
    <pc:docChg chg="undo custSel addSld delSld modSld modMainMaster">
      <pc:chgData name="Mark Zimmermann" userId="27fa454f-97d9-46ec-9fb3-fd9c22b9a524" providerId="ADAL" clId="{C56AF66A-6A01-BC41-BB01-240F2C7CA70E}" dt="2020-11-10T17:20:05.184" v="326" actId="1076"/>
      <pc:docMkLst>
        <pc:docMk/>
      </pc:docMkLst>
      <pc:sldChg chg="del setBg">
        <pc:chgData name="Mark Zimmermann" userId="27fa454f-97d9-46ec-9fb3-fd9c22b9a524" providerId="ADAL" clId="{C56AF66A-6A01-BC41-BB01-240F2C7CA70E}" dt="2020-10-15T16:08:22.073" v="10" actId="2696"/>
        <pc:sldMkLst>
          <pc:docMk/>
          <pc:sldMk cId="380811281" sldId="281"/>
        </pc:sldMkLst>
      </pc:sldChg>
      <pc:sldChg chg="addSp modSp mod setBg">
        <pc:chgData name="Mark Zimmermann" userId="27fa454f-97d9-46ec-9fb3-fd9c22b9a524" providerId="ADAL" clId="{C56AF66A-6A01-BC41-BB01-240F2C7CA70E}" dt="2020-10-15T16:53:26.596" v="88" actId="1076"/>
        <pc:sldMkLst>
          <pc:docMk/>
          <pc:sldMk cId="4007399264" sldId="319"/>
        </pc:sldMkLst>
        <pc:spChg chg="add mod">
          <ac:chgData name="Mark Zimmermann" userId="27fa454f-97d9-46ec-9fb3-fd9c22b9a524" providerId="ADAL" clId="{C56AF66A-6A01-BC41-BB01-240F2C7CA70E}" dt="2020-10-15T16:53:26.596" v="88" actId="1076"/>
          <ac:spMkLst>
            <pc:docMk/>
            <pc:sldMk cId="4007399264" sldId="319"/>
            <ac:spMk id="2" creationId="{F1E44DBE-D7E4-7647-8BE3-D504C267AC09}"/>
          </ac:spMkLst>
        </pc:spChg>
      </pc:sldChg>
      <pc:sldChg chg="addSp delSp modSp mod">
        <pc:chgData name="Mark Zimmermann" userId="27fa454f-97d9-46ec-9fb3-fd9c22b9a524" providerId="ADAL" clId="{C56AF66A-6A01-BC41-BB01-240F2C7CA70E}" dt="2020-11-10T17:19:22.578" v="322" actId="1076"/>
        <pc:sldMkLst>
          <pc:docMk/>
          <pc:sldMk cId="2192593353" sldId="320"/>
        </pc:sldMkLst>
        <pc:spChg chg="add mod">
          <ac:chgData name="Mark Zimmermann" userId="27fa454f-97d9-46ec-9fb3-fd9c22b9a524" providerId="ADAL" clId="{C56AF66A-6A01-BC41-BB01-240F2C7CA70E}" dt="2020-11-10T17:19:22.578" v="322" actId="1076"/>
          <ac:spMkLst>
            <pc:docMk/>
            <pc:sldMk cId="2192593353" sldId="320"/>
            <ac:spMk id="3" creationId="{05645990-8BEB-9D4E-B5F9-C55C2896208C}"/>
          </ac:spMkLst>
        </pc:spChg>
        <pc:spChg chg="del mod">
          <ac:chgData name="Mark Zimmermann" userId="27fa454f-97d9-46ec-9fb3-fd9c22b9a524" providerId="ADAL" clId="{C56AF66A-6A01-BC41-BB01-240F2C7CA70E}" dt="2020-10-15T16:44:22.197" v="19" actId="21"/>
          <ac:spMkLst>
            <pc:docMk/>
            <pc:sldMk cId="2192593353" sldId="320"/>
            <ac:spMk id="6" creationId="{3A9605B5-F81F-3946-B0D5-305DCE9FC6B0}"/>
          </ac:spMkLst>
        </pc:spChg>
      </pc:sldChg>
      <pc:sldChg chg="modSp mod">
        <pc:chgData name="Mark Zimmermann" userId="27fa454f-97d9-46ec-9fb3-fd9c22b9a524" providerId="ADAL" clId="{C56AF66A-6A01-BC41-BB01-240F2C7CA70E}" dt="2020-11-10T17:19:29.407" v="323" actId="1076"/>
        <pc:sldMkLst>
          <pc:docMk/>
          <pc:sldMk cId="1923589839" sldId="321"/>
        </pc:sldMkLst>
        <pc:spChg chg="mod">
          <ac:chgData name="Mark Zimmermann" userId="27fa454f-97d9-46ec-9fb3-fd9c22b9a524" providerId="ADAL" clId="{C56AF66A-6A01-BC41-BB01-240F2C7CA70E}" dt="2020-11-10T17:19:29.407" v="323" actId="1076"/>
          <ac:spMkLst>
            <pc:docMk/>
            <pc:sldMk cId="1923589839" sldId="321"/>
            <ac:spMk id="6" creationId="{3A9605B5-F81F-3946-B0D5-305DCE9FC6B0}"/>
          </ac:spMkLst>
        </pc:spChg>
      </pc:sldChg>
      <pc:sldChg chg="modSp mod">
        <pc:chgData name="Mark Zimmermann" userId="27fa454f-97d9-46ec-9fb3-fd9c22b9a524" providerId="ADAL" clId="{C56AF66A-6A01-BC41-BB01-240F2C7CA70E}" dt="2020-10-15T16:59:19.789" v="155" actId="21"/>
        <pc:sldMkLst>
          <pc:docMk/>
          <pc:sldMk cId="1452434532" sldId="322"/>
        </pc:sldMkLst>
        <pc:spChg chg="mod">
          <ac:chgData name="Mark Zimmermann" userId="27fa454f-97d9-46ec-9fb3-fd9c22b9a524" providerId="ADAL" clId="{C56AF66A-6A01-BC41-BB01-240F2C7CA70E}" dt="2020-10-15T16:59:19.789" v="155" actId="21"/>
          <ac:spMkLst>
            <pc:docMk/>
            <pc:sldMk cId="1452434532" sldId="322"/>
            <ac:spMk id="6" creationId="{3A9605B5-F81F-3946-B0D5-305DCE9FC6B0}"/>
          </ac:spMkLst>
        </pc:spChg>
      </pc:sldChg>
      <pc:sldChg chg="modSp mod">
        <pc:chgData name="Mark Zimmermann" userId="27fa454f-97d9-46ec-9fb3-fd9c22b9a524" providerId="ADAL" clId="{C56AF66A-6A01-BC41-BB01-240F2C7CA70E}" dt="2020-10-15T16:59:42.229" v="162" actId="20577"/>
        <pc:sldMkLst>
          <pc:docMk/>
          <pc:sldMk cId="2056241555" sldId="323"/>
        </pc:sldMkLst>
        <pc:spChg chg="mod">
          <ac:chgData name="Mark Zimmermann" userId="27fa454f-97d9-46ec-9fb3-fd9c22b9a524" providerId="ADAL" clId="{C56AF66A-6A01-BC41-BB01-240F2C7CA70E}" dt="2020-10-15T16:59:42.229" v="162" actId="20577"/>
          <ac:spMkLst>
            <pc:docMk/>
            <pc:sldMk cId="2056241555" sldId="323"/>
            <ac:spMk id="6" creationId="{3A9605B5-F81F-3946-B0D5-305DCE9FC6B0}"/>
          </ac:spMkLst>
        </pc:spChg>
      </pc:sldChg>
      <pc:sldChg chg="modSp mod">
        <pc:chgData name="Mark Zimmermann" userId="27fa454f-97d9-46ec-9fb3-fd9c22b9a524" providerId="ADAL" clId="{C56AF66A-6A01-BC41-BB01-240F2C7CA70E}" dt="2020-10-15T17:00:25.644" v="181" actId="1076"/>
        <pc:sldMkLst>
          <pc:docMk/>
          <pc:sldMk cId="1627145145" sldId="325"/>
        </pc:sldMkLst>
        <pc:spChg chg="mod">
          <ac:chgData name="Mark Zimmermann" userId="27fa454f-97d9-46ec-9fb3-fd9c22b9a524" providerId="ADAL" clId="{C56AF66A-6A01-BC41-BB01-240F2C7CA70E}" dt="2020-10-15T17:00:25.644" v="181" actId="1076"/>
          <ac:spMkLst>
            <pc:docMk/>
            <pc:sldMk cId="1627145145" sldId="325"/>
            <ac:spMk id="6" creationId="{3A9605B5-F81F-3946-B0D5-305DCE9FC6B0}"/>
          </ac:spMkLst>
        </pc:spChg>
      </pc:sldChg>
      <pc:sldChg chg="modSp mod">
        <pc:chgData name="Mark Zimmermann" userId="27fa454f-97d9-46ec-9fb3-fd9c22b9a524" providerId="ADAL" clId="{C56AF66A-6A01-BC41-BB01-240F2C7CA70E}" dt="2020-10-15T17:00:57.876" v="186" actId="1076"/>
        <pc:sldMkLst>
          <pc:docMk/>
          <pc:sldMk cId="3496556261" sldId="326"/>
        </pc:sldMkLst>
        <pc:spChg chg="mod">
          <ac:chgData name="Mark Zimmermann" userId="27fa454f-97d9-46ec-9fb3-fd9c22b9a524" providerId="ADAL" clId="{C56AF66A-6A01-BC41-BB01-240F2C7CA70E}" dt="2020-10-15T17:00:57.876" v="186" actId="1076"/>
          <ac:spMkLst>
            <pc:docMk/>
            <pc:sldMk cId="3496556261" sldId="326"/>
            <ac:spMk id="6" creationId="{3A9605B5-F81F-3946-B0D5-305DCE9FC6B0}"/>
          </ac:spMkLst>
        </pc:spChg>
      </pc:sldChg>
      <pc:sldChg chg="modSp mod">
        <pc:chgData name="Mark Zimmermann" userId="27fa454f-97d9-46ec-9fb3-fd9c22b9a524" providerId="ADAL" clId="{C56AF66A-6A01-BC41-BB01-240F2C7CA70E}" dt="2020-10-15T17:02:53.500" v="200" actId="113"/>
        <pc:sldMkLst>
          <pc:docMk/>
          <pc:sldMk cId="1542768867" sldId="327"/>
        </pc:sldMkLst>
        <pc:spChg chg="mod">
          <ac:chgData name="Mark Zimmermann" userId="27fa454f-97d9-46ec-9fb3-fd9c22b9a524" providerId="ADAL" clId="{C56AF66A-6A01-BC41-BB01-240F2C7CA70E}" dt="2020-10-15T17:02:53.500" v="200" actId="113"/>
          <ac:spMkLst>
            <pc:docMk/>
            <pc:sldMk cId="1542768867" sldId="327"/>
            <ac:spMk id="6" creationId="{3A9605B5-F81F-3946-B0D5-305DCE9FC6B0}"/>
          </ac:spMkLst>
        </pc:spChg>
      </pc:sldChg>
      <pc:sldChg chg="del">
        <pc:chgData name="Mark Zimmermann" userId="27fa454f-97d9-46ec-9fb3-fd9c22b9a524" providerId="ADAL" clId="{C56AF66A-6A01-BC41-BB01-240F2C7CA70E}" dt="2020-10-15T17:01:53.610" v="193" actId="2696"/>
        <pc:sldMkLst>
          <pc:docMk/>
          <pc:sldMk cId="2250848609" sldId="328"/>
        </pc:sldMkLst>
      </pc:sldChg>
      <pc:sldChg chg="modSp mod">
        <pc:chgData name="Mark Zimmermann" userId="27fa454f-97d9-46ec-9fb3-fd9c22b9a524" providerId="ADAL" clId="{C56AF66A-6A01-BC41-BB01-240F2C7CA70E}" dt="2020-10-16T14:48:07.114" v="321" actId="20577"/>
        <pc:sldMkLst>
          <pc:docMk/>
          <pc:sldMk cId="3287224315" sldId="329"/>
        </pc:sldMkLst>
        <pc:spChg chg="mod">
          <ac:chgData name="Mark Zimmermann" userId="27fa454f-97d9-46ec-9fb3-fd9c22b9a524" providerId="ADAL" clId="{C56AF66A-6A01-BC41-BB01-240F2C7CA70E}" dt="2020-10-16T14:48:07.114" v="321" actId="20577"/>
          <ac:spMkLst>
            <pc:docMk/>
            <pc:sldMk cId="3287224315" sldId="329"/>
            <ac:spMk id="6" creationId="{3A9605B5-F81F-3946-B0D5-305DCE9FC6B0}"/>
          </ac:spMkLst>
        </pc:spChg>
      </pc:sldChg>
      <pc:sldChg chg="modSp mod">
        <pc:chgData name="Mark Zimmermann" userId="27fa454f-97d9-46ec-9fb3-fd9c22b9a524" providerId="ADAL" clId="{C56AF66A-6A01-BC41-BB01-240F2C7CA70E}" dt="2020-10-15T17:03:28.060" v="206" actId="1076"/>
        <pc:sldMkLst>
          <pc:docMk/>
          <pc:sldMk cId="3955006687" sldId="330"/>
        </pc:sldMkLst>
        <pc:spChg chg="mod">
          <ac:chgData name="Mark Zimmermann" userId="27fa454f-97d9-46ec-9fb3-fd9c22b9a524" providerId="ADAL" clId="{C56AF66A-6A01-BC41-BB01-240F2C7CA70E}" dt="2020-10-15T17:03:28.060" v="206" actId="1076"/>
          <ac:spMkLst>
            <pc:docMk/>
            <pc:sldMk cId="3955006687" sldId="330"/>
            <ac:spMk id="6" creationId="{3A9605B5-F81F-3946-B0D5-305DCE9FC6B0}"/>
          </ac:spMkLst>
        </pc:spChg>
      </pc:sldChg>
      <pc:sldChg chg="modSp mod">
        <pc:chgData name="Mark Zimmermann" userId="27fa454f-97d9-46ec-9fb3-fd9c22b9a524" providerId="ADAL" clId="{C56AF66A-6A01-BC41-BB01-240F2C7CA70E}" dt="2020-11-10T17:19:44.928" v="324" actId="1076"/>
        <pc:sldMkLst>
          <pc:docMk/>
          <pc:sldMk cId="3933335289" sldId="331"/>
        </pc:sldMkLst>
        <pc:spChg chg="mod">
          <ac:chgData name="Mark Zimmermann" userId="27fa454f-97d9-46ec-9fb3-fd9c22b9a524" providerId="ADAL" clId="{C56AF66A-6A01-BC41-BB01-240F2C7CA70E}" dt="2020-11-10T17:19:44.928" v="324" actId="1076"/>
          <ac:spMkLst>
            <pc:docMk/>
            <pc:sldMk cId="3933335289" sldId="331"/>
            <ac:spMk id="6" creationId="{3A9605B5-F81F-3946-B0D5-305DCE9FC6B0}"/>
          </ac:spMkLst>
        </pc:spChg>
      </pc:sldChg>
      <pc:sldChg chg="modSp mod">
        <pc:chgData name="Mark Zimmermann" userId="27fa454f-97d9-46ec-9fb3-fd9c22b9a524" providerId="ADAL" clId="{C56AF66A-6A01-BC41-BB01-240F2C7CA70E}" dt="2020-10-15T17:05:06.188" v="219" actId="113"/>
        <pc:sldMkLst>
          <pc:docMk/>
          <pc:sldMk cId="3079712378" sldId="332"/>
        </pc:sldMkLst>
        <pc:spChg chg="mod">
          <ac:chgData name="Mark Zimmermann" userId="27fa454f-97d9-46ec-9fb3-fd9c22b9a524" providerId="ADAL" clId="{C56AF66A-6A01-BC41-BB01-240F2C7CA70E}" dt="2020-10-15T17:05:06.188" v="219" actId="113"/>
          <ac:spMkLst>
            <pc:docMk/>
            <pc:sldMk cId="3079712378" sldId="332"/>
            <ac:spMk id="6" creationId="{3A9605B5-F81F-3946-B0D5-305DCE9FC6B0}"/>
          </ac:spMkLst>
        </pc:spChg>
      </pc:sldChg>
      <pc:sldChg chg="del">
        <pc:chgData name="Mark Zimmermann" userId="27fa454f-97d9-46ec-9fb3-fd9c22b9a524" providerId="ADAL" clId="{C56AF66A-6A01-BC41-BB01-240F2C7CA70E}" dt="2020-10-15T17:05:20.908" v="220" actId="2696"/>
        <pc:sldMkLst>
          <pc:docMk/>
          <pc:sldMk cId="1983889120" sldId="333"/>
        </pc:sldMkLst>
      </pc:sldChg>
      <pc:sldChg chg="modSp mod">
        <pc:chgData name="Mark Zimmermann" userId="27fa454f-97d9-46ec-9fb3-fd9c22b9a524" providerId="ADAL" clId="{C56AF66A-6A01-BC41-BB01-240F2C7CA70E}" dt="2020-10-15T17:06:56.062" v="234" actId="21"/>
        <pc:sldMkLst>
          <pc:docMk/>
          <pc:sldMk cId="803152613" sldId="335"/>
        </pc:sldMkLst>
        <pc:spChg chg="mod">
          <ac:chgData name="Mark Zimmermann" userId="27fa454f-97d9-46ec-9fb3-fd9c22b9a524" providerId="ADAL" clId="{C56AF66A-6A01-BC41-BB01-240F2C7CA70E}" dt="2020-10-15T17:06:56.062" v="234" actId="21"/>
          <ac:spMkLst>
            <pc:docMk/>
            <pc:sldMk cId="803152613" sldId="335"/>
            <ac:spMk id="6" creationId="{3A9605B5-F81F-3946-B0D5-305DCE9FC6B0}"/>
          </ac:spMkLst>
        </pc:spChg>
      </pc:sldChg>
      <pc:sldChg chg="modSp mod">
        <pc:chgData name="Mark Zimmermann" userId="27fa454f-97d9-46ec-9fb3-fd9c22b9a524" providerId="ADAL" clId="{C56AF66A-6A01-BC41-BB01-240F2C7CA70E}" dt="2020-10-15T17:07:41.420" v="247" actId="1076"/>
        <pc:sldMkLst>
          <pc:docMk/>
          <pc:sldMk cId="2847469653" sldId="336"/>
        </pc:sldMkLst>
        <pc:spChg chg="mod">
          <ac:chgData name="Mark Zimmermann" userId="27fa454f-97d9-46ec-9fb3-fd9c22b9a524" providerId="ADAL" clId="{C56AF66A-6A01-BC41-BB01-240F2C7CA70E}" dt="2020-10-15T17:07:41.420" v="247" actId="1076"/>
          <ac:spMkLst>
            <pc:docMk/>
            <pc:sldMk cId="2847469653" sldId="336"/>
            <ac:spMk id="6" creationId="{3A9605B5-F81F-3946-B0D5-305DCE9FC6B0}"/>
          </ac:spMkLst>
        </pc:spChg>
      </pc:sldChg>
      <pc:sldChg chg="modSp mod">
        <pc:chgData name="Mark Zimmermann" userId="27fa454f-97d9-46ec-9fb3-fd9c22b9a524" providerId="ADAL" clId="{C56AF66A-6A01-BC41-BB01-240F2C7CA70E}" dt="2020-11-10T17:19:54.295" v="325" actId="1076"/>
        <pc:sldMkLst>
          <pc:docMk/>
          <pc:sldMk cId="3346086648" sldId="337"/>
        </pc:sldMkLst>
        <pc:spChg chg="mod">
          <ac:chgData name="Mark Zimmermann" userId="27fa454f-97d9-46ec-9fb3-fd9c22b9a524" providerId="ADAL" clId="{C56AF66A-6A01-BC41-BB01-240F2C7CA70E}" dt="2020-11-10T17:19:54.295" v="325" actId="1076"/>
          <ac:spMkLst>
            <pc:docMk/>
            <pc:sldMk cId="3346086648" sldId="337"/>
            <ac:spMk id="6" creationId="{3A9605B5-F81F-3946-B0D5-305DCE9FC6B0}"/>
          </ac:spMkLst>
        </pc:spChg>
      </pc:sldChg>
      <pc:sldChg chg="modSp mod">
        <pc:chgData name="Mark Zimmermann" userId="27fa454f-97d9-46ec-9fb3-fd9c22b9a524" providerId="ADAL" clId="{C56AF66A-6A01-BC41-BB01-240F2C7CA70E}" dt="2020-10-15T17:09:21.171" v="271" actId="1076"/>
        <pc:sldMkLst>
          <pc:docMk/>
          <pc:sldMk cId="2475176612" sldId="338"/>
        </pc:sldMkLst>
        <pc:spChg chg="mod">
          <ac:chgData name="Mark Zimmermann" userId="27fa454f-97d9-46ec-9fb3-fd9c22b9a524" providerId="ADAL" clId="{C56AF66A-6A01-BC41-BB01-240F2C7CA70E}" dt="2020-10-15T17:09:21.171" v="271" actId="1076"/>
          <ac:spMkLst>
            <pc:docMk/>
            <pc:sldMk cId="2475176612" sldId="338"/>
            <ac:spMk id="6" creationId="{3A9605B5-F81F-3946-B0D5-305DCE9FC6B0}"/>
          </ac:spMkLst>
        </pc:spChg>
      </pc:sldChg>
      <pc:sldChg chg="addSp delSp modSp mod">
        <pc:chgData name="Mark Zimmermann" userId="27fa454f-97d9-46ec-9fb3-fd9c22b9a524" providerId="ADAL" clId="{C56AF66A-6A01-BC41-BB01-240F2C7CA70E}" dt="2020-10-15T17:12:31.867" v="319" actId="1076"/>
        <pc:sldMkLst>
          <pc:docMk/>
          <pc:sldMk cId="2976871864" sldId="339"/>
        </pc:sldMkLst>
        <pc:spChg chg="add del mod">
          <ac:chgData name="Mark Zimmermann" userId="27fa454f-97d9-46ec-9fb3-fd9c22b9a524" providerId="ADAL" clId="{C56AF66A-6A01-BC41-BB01-240F2C7CA70E}" dt="2020-10-15T17:11:49.538" v="304"/>
          <ac:spMkLst>
            <pc:docMk/>
            <pc:sldMk cId="2976871864" sldId="339"/>
            <ac:spMk id="2" creationId="{E43D166F-5C1F-8C4D-AFF2-254C46F010F7}"/>
          </ac:spMkLst>
        </pc:spChg>
        <pc:spChg chg="mod">
          <ac:chgData name="Mark Zimmermann" userId="27fa454f-97d9-46ec-9fb3-fd9c22b9a524" providerId="ADAL" clId="{C56AF66A-6A01-BC41-BB01-240F2C7CA70E}" dt="2020-10-15T17:12:31.867" v="319" actId="1076"/>
          <ac:spMkLst>
            <pc:docMk/>
            <pc:sldMk cId="2976871864" sldId="339"/>
            <ac:spMk id="3" creationId="{624B6671-0671-8C48-ACD7-E53AA047B4C7}"/>
          </ac:spMkLst>
        </pc:spChg>
      </pc:sldChg>
      <pc:sldChg chg="modSp mod">
        <pc:chgData name="Mark Zimmermann" userId="27fa454f-97d9-46ec-9fb3-fd9c22b9a524" providerId="ADAL" clId="{C56AF66A-6A01-BC41-BB01-240F2C7CA70E}" dt="2020-11-10T17:20:05.184" v="326" actId="1076"/>
        <pc:sldMkLst>
          <pc:docMk/>
          <pc:sldMk cId="1366218097" sldId="340"/>
        </pc:sldMkLst>
        <pc:spChg chg="mod">
          <ac:chgData name="Mark Zimmermann" userId="27fa454f-97d9-46ec-9fb3-fd9c22b9a524" providerId="ADAL" clId="{C56AF66A-6A01-BC41-BB01-240F2C7CA70E}" dt="2020-11-10T17:20:05.184" v="326" actId="1076"/>
          <ac:spMkLst>
            <pc:docMk/>
            <pc:sldMk cId="1366218097" sldId="340"/>
            <ac:spMk id="3" creationId="{E48369E5-8B24-A54C-ADCE-BD3A0F9388C2}"/>
          </ac:spMkLst>
        </pc:spChg>
      </pc:sldChg>
      <pc:sldChg chg="addSp delSp modSp add mod">
        <pc:chgData name="Mark Zimmermann" userId="27fa454f-97d9-46ec-9fb3-fd9c22b9a524" providerId="ADAL" clId="{C56AF66A-6A01-BC41-BB01-240F2C7CA70E}" dt="2020-10-15T16:55:19.590" v="99" actId="255"/>
        <pc:sldMkLst>
          <pc:docMk/>
          <pc:sldMk cId="763107428" sldId="341"/>
        </pc:sldMkLst>
        <pc:spChg chg="mod">
          <ac:chgData name="Mark Zimmermann" userId="27fa454f-97d9-46ec-9fb3-fd9c22b9a524" providerId="ADAL" clId="{C56AF66A-6A01-BC41-BB01-240F2C7CA70E}" dt="2020-10-15T16:55:19.590" v="99" actId="255"/>
          <ac:spMkLst>
            <pc:docMk/>
            <pc:sldMk cId="763107428" sldId="341"/>
            <ac:spMk id="2" creationId="{F1E44DBE-D7E4-7647-8BE3-D504C267AC09}"/>
          </ac:spMkLst>
        </pc:spChg>
        <pc:spChg chg="add del mod">
          <ac:chgData name="Mark Zimmermann" userId="27fa454f-97d9-46ec-9fb3-fd9c22b9a524" providerId="ADAL" clId="{C56AF66A-6A01-BC41-BB01-240F2C7CA70E}" dt="2020-10-15T16:54:04.846" v="93"/>
          <ac:spMkLst>
            <pc:docMk/>
            <pc:sldMk cId="763107428" sldId="341"/>
            <ac:spMk id="3" creationId="{4F12A61C-F5C7-CB44-815D-E67075D1EC1B}"/>
          </ac:spMkLst>
        </pc:spChg>
      </pc:sldChg>
      <pc:sldChg chg="modSp add mod">
        <pc:chgData name="Mark Zimmermann" userId="27fa454f-97d9-46ec-9fb3-fd9c22b9a524" providerId="ADAL" clId="{C56AF66A-6A01-BC41-BB01-240F2C7CA70E}" dt="2020-10-15T17:10:04.251" v="291" actId="1076"/>
        <pc:sldMkLst>
          <pc:docMk/>
          <pc:sldMk cId="3628533989" sldId="342"/>
        </pc:sldMkLst>
        <pc:spChg chg="mod">
          <ac:chgData name="Mark Zimmermann" userId="27fa454f-97d9-46ec-9fb3-fd9c22b9a524" providerId="ADAL" clId="{C56AF66A-6A01-BC41-BB01-240F2C7CA70E}" dt="2020-10-15T17:10:04.251" v="291" actId="1076"/>
          <ac:spMkLst>
            <pc:docMk/>
            <pc:sldMk cId="3628533989" sldId="342"/>
            <ac:spMk id="6" creationId="{3A9605B5-F81F-3946-B0D5-305DCE9FC6B0}"/>
          </ac:spMkLst>
        </pc:spChg>
      </pc:sldChg>
      <pc:sldMasterChg chg="setBg addSldLayout delSldLayout modSldLayout">
        <pc:chgData name="Mark Zimmermann" userId="27fa454f-97d9-46ec-9fb3-fd9c22b9a524" providerId="ADAL" clId="{C56AF66A-6A01-BC41-BB01-240F2C7CA70E}" dt="2020-10-15T16:43:43.453" v="17"/>
        <pc:sldMasterMkLst>
          <pc:docMk/>
          <pc:sldMasterMk cId="1784970421" sldId="2147483696"/>
        </pc:sldMasterMkLst>
        <pc:sldLayoutChg chg="addSp delSp modSp">
          <pc:chgData name="Mark Zimmermann" userId="27fa454f-97d9-46ec-9fb3-fd9c22b9a524" providerId="ADAL" clId="{C56AF66A-6A01-BC41-BB01-240F2C7CA70E}" dt="2020-10-15T16:10:40.810" v="15"/>
          <pc:sldLayoutMkLst>
            <pc:docMk/>
            <pc:sldMasterMk cId="1784970421" sldId="2147483696"/>
            <pc:sldLayoutMk cId="14423682" sldId="2147483697"/>
          </pc:sldLayoutMkLst>
          <pc:spChg chg="del">
            <ac:chgData name="Mark Zimmermann" userId="27fa454f-97d9-46ec-9fb3-fd9c22b9a524" providerId="ADAL" clId="{C56AF66A-6A01-BC41-BB01-240F2C7CA70E}" dt="2020-10-15T16:10:07.885" v="11"/>
            <ac:spMkLst>
              <pc:docMk/>
              <pc:sldMasterMk cId="1784970421" sldId="2147483696"/>
              <pc:sldLayoutMk cId="14423682" sldId="2147483697"/>
              <ac:spMk id="4"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5" creationId="{00000000-0000-0000-0000-000000000000}"/>
            </ac:spMkLst>
          </pc:spChg>
          <pc:spChg chg="del">
            <ac:chgData name="Mark Zimmermann" userId="27fa454f-97d9-46ec-9fb3-fd9c22b9a524" providerId="ADAL" clId="{C56AF66A-6A01-BC41-BB01-240F2C7CA70E}" dt="2020-10-15T16:10:07.885" v="11"/>
            <ac:spMkLst>
              <pc:docMk/>
              <pc:sldMasterMk cId="1784970421" sldId="2147483696"/>
              <pc:sldLayoutMk cId="14423682" sldId="2147483697"/>
              <ac:spMk id="6" creationId="{00000000-0000-0000-0000-000000000000}"/>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7" creationId="{55611CAD-0F12-3D40-A628-68A70703DC9E}"/>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8" creationId="{215D782B-0069-154A-A065-343E7243CB0D}"/>
            </ac:spMkLst>
          </pc:spChg>
          <pc:spChg chg="add del mod">
            <ac:chgData name="Mark Zimmermann" userId="27fa454f-97d9-46ec-9fb3-fd9c22b9a524" providerId="ADAL" clId="{C56AF66A-6A01-BC41-BB01-240F2C7CA70E}" dt="2020-10-15T16:10:40.810" v="15"/>
            <ac:spMkLst>
              <pc:docMk/>
              <pc:sldMasterMk cId="1784970421" sldId="2147483696"/>
              <pc:sldLayoutMk cId="14423682" sldId="2147483697"/>
              <ac:spMk id="9" creationId="{387C42EC-EAFB-764E-8CF2-A66F0C5E57FA}"/>
            </ac:spMkLst>
          </pc:spChg>
        </pc:sldLayoutChg>
        <pc:sldLayoutChg chg="new del mod">
          <pc:chgData name="Mark Zimmermann" userId="27fa454f-97d9-46ec-9fb3-fd9c22b9a524" providerId="ADAL" clId="{C56AF66A-6A01-BC41-BB01-240F2C7CA70E}" dt="2020-10-15T16:10:33.386" v="14" actId="11236"/>
          <pc:sldLayoutMkLst>
            <pc:docMk/>
            <pc:sldMasterMk cId="1784970421" sldId="2147483696"/>
            <pc:sldLayoutMk cId="417465798" sldId="2147483708"/>
          </pc:sldLayoutMkLst>
        </pc:sldLayoutChg>
      </pc:sldMasterChg>
    </pc:docChg>
  </pc:docChgLst>
  <pc:docChgLst>
    <pc:chgData name="Mark Zimmermann" userId="27fa454f-97d9-46ec-9fb3-fd9c22b9a524" providerId="ADAL" clId="{43A9EA5B-D3B1-DA4E-9C31-DC213E3BBB23}"/>
    <pc:docChg chg="custSel addSld delSld modSld addMainMaster modMainMaster">
      <pc:chgData name="Mark Zimmermann" userId="27fa454f-97d9-46ec-9fb3-fd9c22b9a524" providerId="ADAL" clId="{43A9EA5B-D3B1-DA4E-9C31-DC213E3BBB23}" dt="2022-06-15T17:36:18.004" v="458" actId="1076"/>
      <pc:docMkLst>
        <pc:docMk/>
      </pc:docMkLst>
      <pc:sldChg chg="modSp mod setBg">
        <pc:chgData name="Mark Zimmermann" userId="27fa454f-97d9-46ec-9fb3-fd9c22b9a524" providerId="ADAL" clId="{43A9EA5B-D3B1-DA4E-9C31-DC213E3BBB23}" dt="2022-06-14T21:00:41.842" v="99" actId="1076"/>
        <pc:sldMkLst>
          <pc:docMk/>
          <pc:sldMk cId="2192593353" sldId="320"/>
        </pc:sldMkLst>
        <pc:spChg chg="mod">
          <ac:chgData name="Mark Zimmermann" userId="27fa454f-97d9-46ec-9fb3-fd9c22b9a524" providerId="ADAL" clId="{43A9EA5B-D3B1-DA4E-9C31-DC213E3BBB23}" dt="2022-06-14T21:00:41.842" v="99" actId="1076"/>
          <ac:spMkLst>
            <pc:docMk/>
            <pc:sldMk cId="2192593353" sldId="320"/>
            <ac:spMk id="3" creationId="{05645990-8BEB-9D4E-B5F9-C55C2896208C}"/>
          </ac:spMkLst>
        </pc:spChg>
      </pc:sldChg>
      <pc:sldChg chg="del setBg">
        <pc:chgData name="Mark Zimmermann" userId="27fa454f-97d9-46ec-9fb3-fd9c22b9a524" providerId="ADAL" clId="{43A9EA5B-D3B1-DA4E-9C31-DC213E3BBB23}" dt="2022-06-14T21:01:30.937" v="112" actId="2696"/>
        <pc:sldMkLst>
          <pc:docMk/>
          <pc:sldMk cId="1923589839" sldId="321"/>
        </pc:sldMkLst>
      </pc:sldChg>
      <pc:sldChg chg="modSp mod setBg">
        <pc:chgData name="Mark Zimmermann" userId="27fa454f-97d9-46ec-9fb3-fd9c22b9a524" providerId="ADAL" clId="{43A9EA5B-D3B1-DA4E-9C31-DC213E3BBB23}" dt="2022-06-15T15:47:13.799" v="443" actId="122"/>
        <pc:sldMkLst>
          <pc:docMk/>
          <pc:sldMk cId="1452434532" sldId="322"/>
        </pc:sldMkLst>
        <pc:spChg chg="mod">
          <ac:chgData name="Mark Zimmermann" userId="27fa454f-97d9-46ec-9fb3-fd9c22b9a524" providerId="ADAL" clId="{43A9EA5B-D3B1-DA4E-9C31-DC213E3BBB23}" dt="2022-06-15T15:47:13.799" v="443" actId="122"/>
          <ac:spMkLst>
            <pc:docMk/>
            <pc:sldMk cId="1452434532" sldId="322"/>
            <ac:spMk id="6" creationId="{3A9605B5-F81F-3946-B0D5-305DCE9FC6B0}"/>
          </ac:spMkLst>
        </pc:spChg>
      </pc:sldChg>
      <pc:sldChg chg="modSp mod setBg">
        <pc:chgData name="Mark Zimmermann" userId="27fa454f-97d9-46ec-9fb3-fd9c22b9a524" providerId="ADAL" clId="{43A9EA5B-D3B1-DA4E-9C31-DC213E3BBB23}" dt="2022-06-14T21:07:49.569" v="189" actId="1076"/>
        <pc:sldMkLst>
          <pc:docMk/>
          <pc:sldMk cId="2056241555" sldId="323"/>
        </pc:sldMkLst>
        <pc:spChg chg="mod">
          <ac:chgData name="Mark Zimmermann" userId="27fa454f-97d9-46ec-9fb3-fd9c22b9a524" providerId="ADAL" clId="{43A9EA5B-D3B1-DA4E-9C31-DC213E3BBB23}" dt="2022-06-14T21:07:49.569" v="189" actId="1076"/>
          <ac:spMkLst>
            <pc:docMk/>
            <pc:sldMk cId="2056241555" sldId="323"/>
            <ac:spMk id="6" creationId="{3A9605B5-F81F-3946-B0D5-305DCE9FC6B0}"/>
          </ac:spMkLst>
        </pc:spChg>
      </pc:sldChg>
      <pc:sldChg chg="del setBg">
        <pc:chgData name="Mark Zimmermann" userId="27fa454f-97d9-46ec-9fb3-fd9c22b9a524" providerId="ADAL" clId="{43A9EA5B-D3B1-DA4E-9C31-DC213E3BBB23}" dt="2022-06-14T21:08:24.375" v="210" actId="2696"/>
        <pc:sldMkLst>
          <pc:docMk/>
          <pc:sldMk cId="1627145145" sldId="325"/>
        </pc:sldMkLst>
      </pc:sldChg>
      <pc:sldChg chg="del setBg">
        <pc:chgData name="Mark Zimmermann" userId="27fa454f-97d9-46ec-9fb3-fd9c22b9a524" providerId="ADAL" clId="{43A9EA5B-D3B1-DA4E-9C31-DC213E3BBB23}" dt="2022-06-14T21:08:41.450" v="211" actId="2696"/>
        <pc:sldMkLst>
          <pc:docMk/>
          <pc:sldMk cId="3496556261" sldId="326"/>
        </pc:sldMkLst>
      </pc:sldChg>
      <pc:sldChg chg="del setBg">
        <pc:chgData name="Mark Zimmermann" userId="27fa454f-97d9-46ec-9fb3-fd9c22b9a524" providerId="ADAL" clId="{43A9EA5B-D3B1-DA4E-9C31-DC213E3BBB23}" dt="2022-06-14T21:08:41.975" v="212" actId="2696"/>
        <pc:sldMkLst>
          <pc:docMk/>
          <pc:sldMk cId="1542768867" sldId="327"/>
        </pc:sldMkLst>
      </pc:sldChg>
      <pc:sldChg chg="del setBg">
        <pc:chgData name="Mark Zimmermann" userId="27fa454f-97d9-46ec-9fb3-fd9c22b9a524" providerId="ADAL" clId="{43A9EA5B-D3B1-DA4E-9C31-DC213E3BBB23}" dt="2022-06-14T21:08:42.423" v="213" actId="2696"/>
        <pc:sldMkLst>
          <pc:docMk/>
          <pc:sldMk cId="3287224315" sldId="329"/>
        </pc:sldMkLst>
      </pc:sldChg>
      <pc:sldChg chg="del setBg">
        <pc:chgData name="Mark Zimmermann" userId="27fa454f-97d9-46ec-9fb3-fd9c22b9a524" providerId="ADAL" clId="{43A9EA5B-D3B1-DA4E-9C31-DC213E3BBB23}" dt="2022-06-14T21:08:43.616" v="215" actId="2696"/>
        <pc:sldMkLst>
          <pc:docMk/>
          <pc:sldMk cId="3955006687" sldId="330"/>
        </pc:sldMkLst>
      </pc:sldChg>
      <pc:sldChg chg="del setBg">
        <pc:chgData name="Mark Zimmermann" userId="27fa454f-97d9-46ec-9fb3-fd9c22b9a524" providerId="ADAL" clId="{43A9EA5B-D3B1-DA4E-9C31-DC213E3BBB23}" dt="2022-06-14T21:08:44.071" v="216" actId="2696"/>
        <pc:sldMkLst>
          <pc:docMk/>
          <pc:sldMk cId="3933335289" sldId="331"/>
        </pc:sldMkLst>
      </pc:sldChg>
      <pc:sldChg chg="del setBg">
        <pc:chgData name="Mark Zimmermann" userId="27fa454f-97d9-46ec-9fb3-fd9c22b9a524" providerId="ADAL" clId="{43A9EA5B-D3B1-DA4E-9C31-DC213E3BBB23}" dt="2022-06-14T21:08:45.607" v="219" actId="2696"/>
        <pc:sldMkLst>
          <pc:docMk/>
          <pc:sldMk cId="3079712378" sldId="332"/>
        </pc:sldMkLst>
      </pc:sldChg>
      <pc:sldChg chg="del setBg">
        <pc:chgData name="Mark Zimmermann" userId="27fa454f-97d9-46ec-9fb3-fd9c22b9a524" providerId="ADAL" clId="{43A9EA5B-D3B1-DA4E-9C31-DC213E3BBB23}" dt="2022-06-14T21:08:46.039" v="220" actId="2696"/>
        <pc:sldMkLst>
          <pc:docMk/>
          <pc:sldMk cId="644175594" sldId="334"/>
        </pc:sldMkLst>
      </pc:sldChg>
      <pc:sldChg chg="del setBg">
        <pc:chgData name="Mark Zimmermann" userId="27fa454f-97d9-46ec-9fb3-fd9c22b9a524" providerId="ADAL" clId="{43A9EA5B-D3B1-DA4E-9C31-DC213E3BBB23}" dt="2022-06-14T21:08:46.560" v="221" actId="2696"/>
        <pc:sldMkLst>
          <pc:docMk/>
          <pc:sldMk cId="803152613" sldId="335"/>
        </pc:sldMkLst>
      </pc:sldChg>
      <pc:sldChg chg="del setBg">
        <pc:chgData name="Mark Zimmermann" userId="27fa454f-97d9-46ec-9fb3-fd9c22b9a524" providerId="ADAL" clId="{43A9EA5B-D3B1-DA4E-9C31-DC213E3BBB23}" dt="2022-06-14T21:08:47.967" v="223" actId="2696"/>
        <pc:sldMkLst>
          <pc:docMk/>
          <pc:sldMk cId="2475176612" sldId="338"/>
        </pc:sldMkLst>
      </pc:sldChg>
      <pc:sldChg chg="del setBg">
        <pc:chgData name="Mark Zimmermann" userId="27fa454f-97d9-46ec-9fb3-fd9c22b9a524" providerId="ADAL" clId="{43A9EA5B-D3B1-DA4E-9C31-DC213E3BBB23}" dt="2022-06-14T21:08:48.951" v="225" actId="2696"/>
        <pc:sldMkLst>
          <pc:docMk/>
          <pc:sldMk cId="2976871864" sldId="339"/>
        </pc:sldMkLst>
      </pc:sldChg>
      <pc:sldChg chg="modSp mod setBg">
        <pc:chgData name="Mark Zimmermann" userId="27fa454f-97d9-46ec-9fb3-fd9c22b9a524" providerId="ADAL" clId="{43A9EA5B-D3B1-DA4E-9C31-DC213E3BBB23}" dt="2022-06-15T17:36:18.004" v="458" actId="1076"/>
        <pc:sldMkLst>
          <pc:docMk/>
          <pc:sldMk cId="1366218097" sldId="340"/>
        </pc:sldMkLst>
        <pc:spChg chg="mod">
          <ac:chgData name="Mark Zimmermann" userId="27fa454f-97d9-46ec-9fb3-fd9c22b9a524" providerId="ADAL" clId="{43A9EA5B-D3B1-DA4E-9C31-DC213E3BBB23}" dt="2022-06-15T17:36:18.004" v="458" actId="1076"/>
          <ac:spMkLst>
            <pc:docMk/>
            <pc:sldMk cId="1366218097" sldId="340"/>
            <ac:spMk id="3" creationId="{E48369E5-8B24-A54C-ADCE-BD3A0F9388C2}"/>
          </ac:spMkLst>
        </pc:spChg>
      </pc:sldChg>
      <pc:sldChg chg="modSp mod setBg">
        <pc:chgData name="Mark Zimmermann" userId="27fa454f-97d9-46ec-9fb3-fd9c22b9a524" providerId="ADAL" clId="{43A9EA5B-D3B1-DA4E-9C31-DC213E3BBB23}" dt="2022-06-14T20:59:33.590" v="86" actId="14100"/>
        <pc:sldMkLst>
          <pc:docMk/>
          <pc:sldMk cId="763107428" sldId="341"/>
        </pc:sldMkLst>
        <pc:spChg chg="mod">
          <ac:chgData name="Mark Zimmermann" userId="27fa454f-97d9-46ec-9fb3-fd9c22b9a524" providerId="ADAL" clId="{43A9EA5B-D3B1-DA4E-9C31-DC213E3BBB23}" dt="2022-06-14T20:59:33.590" v="86" actId="14100"/>
          <ac:spMkLst>
            <pc:docMk/>
            <pc:sldMk cId="763107428" sldId="341"/>
            <ac:spMk id="2" creationId="{F1E44DBE-D7E4-7647-8BE3-D504C267AC09}"/>
          </ac:spMkLst>
        </pc:spChg>
      </pc:sldChg>
      <pc:sldChg chg="del setBg">
        <pc:chgData name="Mark Zimmermann" userId="27fa454f-97d9-46ec-9fb3-fd9c22b9a524" providerId="ADAL" clId="{43A9EA5B-D3B1-DA4E-9C31-DC213E3BBB23}" dt="2022-06-14T21:08:48.487" v="224" actId="2696"/>
        <pc:sldMkLst>
          <pc:docMk/>
          <pc:sldMk cId="3628533989" sldId="342"/>
        </pc:sldMkLst>
      </pc:sldChg>
      <pc:sldChg chg="modSp mod setBg">
        <pc:chgData name="Mark Zimmermann" userId="27fa454f-97d9-46ec-9fb3-fd9c22b9a524" providerId="ADAL" clId="{43A9EA5B-D3B1-DA4E-9C31-DC213E3BBB23}" dt="2022-06-14T21:01:21.578" v="111" actId="1076"/>
        <pc:sldMkLst>
          <pc:docMk/>
          <pc:sldMk cId="2204337835" sldId="343"/>
        </pc:sldMkLst>
        <pc:spChg chg="mod">
          <ac:chgData name="Mark Zimmermann" userId="27fa454f-97d9-46ec-9fb3-fd9c22b9a524" providerId="ADAL" clId="{43A9EA5B-D3B1-DA4E-9C31-DC213E3BBB23}" dt="2022-06-14T21:01:21.578" v="111" actId="1076"/>
          <ac:spMkLst>
            <pc:docMk/>
            <pc:sldMk cId="2204337835" sldId="343"/>
            <ac:spMk id="6" creationId="{3A9605B5-F81F-3946-B0D5-305DCE9FC6B0}"/>
          </ac:spMkLst>
        </pc:spChg>
      </pc:sldChg>
      <pc:sldChg chg="del setBg">
        <pc:chgData name="Mark Zimmermann" userId="27fa454f-97d9-46ec-9fb3-fd9c22b9a524" providerId="ADAL" clId="{43A9EA5B-D3B1-DA4E-9C31-DC213E3BBB23}" dt="2022-06-14T21:08:44.527" v="217" actId="2696"/>
        <pc:sldMkLst>
          <pc:docMk/>
          <pc:sldMk cId="109591118" sldId="344"/>
        </pc:sldMkLst>
      </pc:sldChg>
      <pc:sldChg chg="del setBg">
        <pc:chgData name="Mark Zimmermann" userId="27fa454f-97d9-46ec-9fb3-fd9c22b9a524" providerId="ADAL" clId="{43A9EA5B-D3B1-DA4E-9C31-DC213E3BBB23}" dt="2022-06-14T21:08:42.895" v="214" actId="2696"/>
        <pc:sldMkLst>
          <pc:docMk/>
          <pc:sldMk cId="2086334651" sldId="350"/>
        </pc:sldMkLst>
      </pc:sldChg>
      <pc:sldChg chg="addSp delSp modSp mod setBg">
        <pc:chgData name="Mark Zimmermann" userId="27fa454f-97d9-46ec-9fb3-fd9c22b9a524" providerId="ADAL" clId="{43A9EA5B-D3B1-DA4E-9C31-DC213E3BBB23}" dt="2022-06-14T20:49:40.578" v="13"/>
        <pc:sldMkLst>
          <pc:docMk/>
          <pc:sldMk cId="1326427633" sldId="351"/>
        </pc:sldMkLst>
        <pc:spChg chg="add del mod">
          <ac:chgData name="Mark Zimmermann" userId="27fa454f-97d9-46ec-9fb3-fd9c22b9a524" providerId="ADAL" clId="{43A9EA5B-D3B1-DA4E-9C31-DC213E3BBB23}" dt="2022-06-14T20:40:18.113" v="6"/>
          <ac:spMkLst>
            <pc:docMk/>
            <pc:sldMk cId="1326427633" sldId="351"/>
            <ac:spMk id="4" creationId="{6A7B820C-9E5B-6693-4539-AB538554CA96}"/>
          </ac:spMkLst>
        </pc:spChg>
        <pc:picChg chg="add del mod">
          <ac:chgData name="Mark Zimmermann" userId="27fa454f-97d9-46ec-9fb3-fd9c22b9a524" providerId="ADAL" clId="{43A9EA5B-D3B1-DA4E-9C31-DC213E3BBB23}" dt="2022-06-14T20:48:35.543" v="11" actId="478"/>
          <ac:picMkLst>
            <pc:docMk/>
            <pc:sldMk cId="1326427633" sldId="351"/>
            <ac:picMk id="3" creationId="{E3CA963A-B254-985A-01D2-573CBE2FBB32}"/>
          </ac:picMkLst>
        </pc:picChg>
      </pc:sldChg>
      <pc:sldChg chg="modSp mod setBg">
        <pc:chgData name="Mark Zimmermann" userId="27fa454f-97d9-46ec-9fb3-fd9c22b9a524" providerId="ADAL" clId="{43A9EA5B-D3B1-DA4E-9C31-DC213E3BBB23}" dt="2022-06-14T21:08:15.570" v="209" actId="1076"/>
        <pc:sldMkLst>
          <pc:docMk/>
          <pc:sldMk cId="3045681466" sldId="352"/>
        </pc:sldMkLst>
        <pc:spChg chg="mod">
          <ac:chgData name="Mark Zimmermann" userId="27fa454f-97d9-46ec-9fb3-fd9c22b9a524" providerId="ADAL" clId="{43A9EA5B-D3B1-DA4E-9C31-DC213E3BBB23}" dt="2022-06-14T21:08:15.570" v="209" actId="1076"/>
          <ac:spMkLst>
            <pc:docMk/>
            <pc:sldMk cId="3045681466" sldId="352"/>
            <ac:spMk id="6" creationId="{3A9605B5-F81F-3946-B0D5-305DCE9FC6B0}"/>
          </ac:spMkLst>
        </pc:spChg>
      </pc:sldChg>
      <pc:sldChg chg="del setBg">
        <pc:chgData name="Mark Zimmermann" userId="27fa454f-97d9-46ec-9fb3-fd9c22b9a524" providerId="ADAL" clId="{43A9EA5B-D3B1-DA4E-9C31-DC213E3BBB23}" dt="2022-06-14T21:08:45.063" v="218" actId="2696"/>
        <pc:sldMkLst>
          <pc:docMk/>
          <pc:sldMk cId="4253699306" sldId="353"/>
        </pc:sldMkLst>
      </pc:sldChg>
      <pc:sldChg chg="del setBg">
        <pc:chgData name="Mark Zimmermann" userId="27fa454f-97d9-46ec-9fb3-fd9c22b9a524" providerId="ADAL" clId="{43A9EA5B-D3B1-DA4E-9C31-DC213E3BBB23}" dt="2022-06-14T21:08:47.495" v="222" actId="2696"/>
        <pc:sldMkLst>
          <pc:docMk/>
          <pc:sldMk cId="2529651165" sldId="354"/>
        </pc:sldMkLst>
      </pc:sldChg>
      <pc:sldChg chg="modSp add mod">
        <pc:chgData name="Mark Zimmermann" userId="27fa454f-97d9-46ec-9fb3-fd9c22b9a524" providerId="ADAL" clId="{43A9EA5B-D3B1-DA4E-9C31-DC213E3BBB23}" dt="2022-06-14T21:02:26.460" v="123" actId="21"/>
        <pc:sldMkLst>
          <pc:docMk/>
          <pc:sldMk cId="3242529685" sldId="355"/>
        </pc:sldMkLst>
        <pc:spChg chg="mod">
          <ac:chgData name="Mark Zimmermann" userId="27fa454f-97d9-46ec-9fb3-fd9c22b9a524" providerId="ADAL" clId="{43A9EA5B-D3B1-DA4E-9C31-DC213E3BBB23}" dt="2022-06-14T21:02:26.460" v="123" actId="21"/>
          <ac:spMkLst>
            <pc:docMk/>
            <pc:sldMk cId="3242529685" sldId="355"/>
            <ac:spMk id="6" creationId="{3A9605B5-F81F-3946-B0D5-305DCE9FC6B0}"/>
          </ac:spMkLst>
        </pc:spChg>
      </pc:sldChg>
      <pc:sldChg chg="modSp add mod">
        <pc:chgData name="Mark Zimmermann" userId="27fa454f-97d9-46ec-9fb3-fd9c22b9a524" providerId="ADAL" clId="{43A9EA5B-D3B1-DA4E-9C31-DC213E3BBB23}" dt="2022-06-14T21:03:01.802" v="132" actId="20577"/>
        <pc:sldMkLst>
          <pc:docMk/>
          <pc:sldMk cId="753949486" sldId="356"/>
        </pc:sldMkLst>
        <pc:spChg chg="mod">
          <ac:chgData name="Mark Zimmermann" userId="27fa454f-97d9-46ec-9fb3-fd9c22b9a524" providerId="ADAL" clId="{43A9EA5B-D3B1-DA4E-9C31-DC213E3BBB23}" dt="2022-06-14T21:03:01.802" v="132" actId="20577"/>
          <ac:spMkLst>
            <pc:docMk/>
            <pc:sldMk cId="753949486" sldId="356"/>
            <ac:spMk id="6" creationId="{3A9605B5-F81F-3946-B0D5-305DCE9FC6B0}"/>
          </ac:spMkLst>
        </pc:spChg>
      </pc:sldChg>
      <pc:sldChg chg="modSp add mod">
        <pc:chgData name="Mark Zimmermann" userId="27fa454f-97d9-46ec-9fb3-fd9c22b9a524" providerId="ADAL" clId="{43A9EA5B-D3B1-DA4E-9C31-DC213E3BBB23}" dt="2022-06-15T15:47:08.226" v="442" actId="122"/>
        <pc:sldMkLst>
          <pc:docMk/>
          <pc:sldMk cId="2512153191" sldId="357"/>
        </pc:sldMkLst>
        <pc:spChg chg="mod">
          <ac:chgData name="Mark Zimmermann" userId="27fa454f-97d9-46ec-9fb3-fd9c22b9a524" providerId="ADAL" clId="{43A9EA5B-D3B1-DA4E-9C31-DC213E3BBB23}" dt="2022-06-15T15:47:08.226" v="442" actId="122"/>
          <ac:spMkLst>
            <pc:docMk/>
            <pc:sldMk cId="2512153191" sldId="357"/>
            <ac:spMk id="6" creationId="{3A9605B5-F81F-3946-B0D5-305DCE9FC6B0}"/>
          </ac:spMkLst>
        </pc:spChg>
      </pc:sldChg>
      <pc:sldChg chg="modSp add mod">
        <pc:chgData name="Mark Zimmermann" userId="27fa454f-97d9-46ec-9fb3-fd9c22b9a524" providerId="ADAL" clId="{43A9EA5B-D3B1-DA4E-9C31-DC213E3BBB23}" dt="2022-06-14T21:05:05.782" v="159" actId="1076"/>
        <pc:sldMkLst>
          <pc:docMk/>
          <pc:sldMk cId="3544260405" sldId="358"/>
        </pc:sldMkLst>
        <pc:spChg chg="mod">
          <ac:chgData name="Mark Zimmermann" userId="27fa454f-97d9-46ec-9fb3-fd9c22b9a524" providerId="ADAL" clId="{43A9EA5B-D3B1-DA4E-9C31-DC213E3BBB23}" dt="2022-06-14T21:05:05.782" v="159" actId="1076"/>
          <ac:spMkLst>
            <pc:docMk/>
            <pc:sldMk cId="3544260405" sldId="358"/>
            <ac:spMk id="6" creationId="{3A9605B5-F81F-3946-B0D5-305DCE9FC6B0}"/>
          </ac:spMkLst>
        </pc:spChg>
      </pc:sldChg>
      <pc:sldChg chg="modSp add mod">
        <pc:chgData name="Mark Zimmermann" userId="27fa454f-97d9-46ec-9fb3-fd9c22b9a524" providerId="ADAL" clId="{43A9EA5B-D3B1-DA4E-9C31-DC213E3BBB23}" dt="2022-06-14T21:06:39.458" v="184" actId="1076"/>
        <pc:sldMkLst>
          <pc:docMk/>
          <pc:sldMk cId="2101095839" sldId="359"/>
        </pc:sldMkLst>
        <pc:spChg chg="mod">
          <ac:chgData name="Mark Zimmermann" userId="27fa454f-97d9-46ec-9fb3-fd9c22b9a524" providerId="ADAL" clId="{43A9EA5B-D3B1-DA4E-9C31-DC213E3BBB23}" dt="2022-06-14T21:06:39.458" v="184" actId="1076"/>
          <ac:spMkLst>
            <pc:docMk/>
            <pc:sldMk cId="2101095839" sldId="359"/>
            <ac:spMk id="6" creationId="{3A9605B5-F81F-3946-B0D5-305DCE9FC6B0}"/>
          </ac:spMkLst>
        </pc:spChg>
      </pc:sldChg>
      <pc:sldChg chg="modSp add mod">
        <pc:chgData name="Mark Zimmermann" userId="27fa454f-97d9-46ec-9fb3-fd9c22b9a524" providerId="ADAL" clId="{43A9EA5B-D3B1-DA4E-9C31-DC213E3BBB23}" dt="2022-06-14T21:09:13.721" v="230" actId="1076"/>
        <pc:sldMkLst>
          <pc:docMk/>
          <pc:sldMk cId="2553986025" sldId="360"/>
        </pc:sldMkLst>
        <pc:spChg chg="mod">
          <ac:chgData name="Mark Zimmermann" userId="27fa454f-97d9-46ec-9fb3-fd9c22b9a524" providerId="ADAL" clId="{43A9EA5B-D3B1-DA4E-9C31-DC213E3BBB23}" dt="2022-06-14T21:09:13.721" v="230" actId="1076"/>
          <ac:spMkLst>
            <pc:docMk/>
            <pc:sldMk cId="2553986025" sldId="360"/>
            <ac:spMk id="6" creationId="{3A9605B5-F81F-3946-B0D5-305DCE9FC6B0}"/>
          </ac:spMkLst>
        </pc:spChg>
      </pc:sldChg>
      <pc:sldChg chg="modSp add mod">
        <pc:chgData name="Mark Zimmermann" userId="27fa454f-97d9-46ec-9fb3-fd9c22b9a524" providerId="ADAL" clId="{43A9EA5B-D3B1-DA4E-9C31-DC213E3BBB23}" dt="2022-06-14T21:10:25.044" v="253" actId="1076"/>
        <pc:sldMkLst>
          <pc:docMk/>
          <pc:sldMk cId="4211286592" sldId="361"/>
        </pc:sldMkLst>
        <pc:spChg chg="mod">
          <ac:chgData name="Mark Zimmermann" userId="27fa454f-97d9-46ec-9fb3-fd9c22b9a524" providerId="ADAL" clId="{43A9EA5B-D3B1-DA4E-9C31-DC213E3BBB23}" dt="2022-06-14T21:10:25.044" v="253" actId="1076"/>
          <ac:spMkLst>
            <pc:docMk/>
            <pc:sldMk cId="4211286592" sldId="361"/>
            <ac:spMk id="6" creationId="{3A9605B5-F81F-3946-B0D5-305DCE9FC6B0}"/>
          </ac:spMkLst>
        </pc:spChg>
      </pc:sldChg>
      <pc:sldChg chg="modSp add mod">
        <pc:chgData name="Mark Zimmermann" userId="27fa454f-97d9-46ec-9fb3-fd9c22b9a524" providerId="ADAL" clId="{43A9EA5B-D3B1-DA4E-9C31-DC213E3BBB23}" dt="2022-06-14T21:11:00.490" v="258" actId="1076"/>
        <pc:sldMkLst>
          <pc:docMk/>
          <pc:sldMk cId="2672592084" sldId="362"/>
        </pc:sldMkLst>
        <pc:spChg chg="mod">
          <ac:chgData name="Mark Zimmermann" userId="27fa454f-97d9-46ec-9fb3-fd9c22b9a524" providerId="ADAL" clId="{43A9EA5B-D3B1-DA4E-9C31-DC213E3BBB23}" dt="2022-06-14T21:11:00.490" v="258" actId="1076"/>
          <ac:spMkLst>
            <pc:docMk/>
            <pc:sldMk cId="2672592084" sldId="362"/>
            <ac:spMk id="6" creationId="{3A9605B5-F81F-3946-B0D5-305DCE9FC6B0}"/>
          </ac:spMkLst>
        </pc:spChg>
      </pc:sldChg>
      <pc:sldChg chg="modSp add mod">
        <pc:chgData name="Mark Zimmermann" userId="27fa454f-97d9-46ec-9fb3-fd9c22b9a524" providerId="ADAL" clId="{43A9EA5B-D3B1-DA4E-9C31-DC213E3BBB23}" dt="2022-06-14T21:11:43.312" v="266" actId="1076"/>
        <pc:sldMkLst>
          <pc:docMk/>
          <pc:sldMk cId="680006823" sldId="363"/>
        </pc:sldMkLst>
        <pc:spChg chg="mod">
          <ac:chgData name="Mark Zimmermann" userId="27fa454f-97d9-46ec-9fb3-fd9c22b9a524" providerId="ADAL" clId="{43A9EA5B-D3B1-DA4E-9C31-DC213E3BBB23}" dt="2022-06-14T21:11:43.312" v="266" actId="1076"/>
          <ac:spMkLst>
            <pc:docMk/>
            <pc:sldMk cId="680006823" sldId="363"/>
            <ac:spMk id="6" creationId="{3A9605B5-F81F-3946-B0D5-305DCE9FC6B0}"/>
          </ac:spMkLst>
        </pc:spChg>
      </pc:sldChg>
      <pc:sldChg chg="modSp add mod">
        <pc:chgData name="Mark Zimmermann" userId="27fa454f-97d9-46ec-9fb3-fd9c22b9a524" providerId="ADAL" clId="{43A9EA5B-D3B1-DA4E-9C31-DC213E3BBB23}" dt="2022-06-14T21:12:14.094" v="272" actId="20577"/>
        <pc:sldMkLst>
          <pc:docMk/>
          <pc:sldMk cId="1235074335" sldId="364"/>
        </pc:sldMkLst>
        <pc:spChg chg="mod">
          <ac:chgData name="Mark Zimmermann" userId="27fa454f-97d9-46ec-9fb3-fd9c22b9a524" providerId="ADAL" clId="{43A9EA5B-D3B1-DA4E-9C31-DC213E3BBB23}" dt="2022-06-14T21:12:14.094" v="272" actId="20577"/>
          <ac:spMkLst>
            <pc:docMk/>
            <pc:sldMk cId="1235074335" sldId="364"/>
            <ac:spMk id="6" creationId="{3A9605B5-F81F-3946-B0D5-305DCE9FC6B0}"/>
          </ac:spMkLst>
        </pc:spChg>
      </pc:sldChg>
      <pc:sldChg chg="modSp add mod">
        <pc:chgData name="Mark Zimmermann" userId="27fa454f-97d9-46ec-9fb3-fd9c22b9a524" providerId="ADAL" clId="{43A9EA5B-D3B1-DA4E-9C31-DC213E3BBB23}" dt="2022-06-14T21:12:47.189" v="279" actId="20577"/>
        <pc:sldMkLst>
          <pc:docMk/>
          <pc:sldMk cId="724444672" sldId="365"/>
        </pc:sldMkLst>
        <pc:spChg chg="mod">
          <ac:chgData name="Mark Zimmermann" userId="27fa454f-97d9-46ec-9fb3-fd9c22b9a524" providerId="ADAL" clId="{43A9EA5B-D3B1-DA4E-9C31-DC213E3BBB23}" dt="2022-06-14T21:12:47.189" v="279" actId="20577"/>
          <ac:spMkLst>
            <pc:docMk/>
            <pc:sldMk cId="724444672" sldId="365"/>
            <ac:spMk id="6" creationId="{3A9605B5-F81F-3946-B0D5-305DCE9FC6B0}"/>
          </ac:spMkLst>
        </pc:spChg>
      </pc:sldChg>
      <pc:sldChg chg="modSp add mod">
        <pc:chgData name="Mark Zimmermann" userId="27fa454f-97d9-46ec-9fb3-fd9c22b9a524" providerId="ADAL" clId="{43A9EA5B-D3B1-DA4E-9C31-DC213E3BBB23}" dt="2022-06-15T15:47:32.281" v="445" actId="1076"/>
        <pc:sldMkLst>
          <pc:docMk/>
          <pc:sldMk cId="3278163048" sldId="366"/>
        </pc:sldMkLst>
        <pc:spChg chg="mod">
          <ac:chgData name="Mark Zimmermann" userId="27fa454f-97d9-46ec-9fb3-fd9c22b9a524" providerId="ADAL" clId="{43A9EA5B-D3B1-DA4E-9C31-DC213E3BBB23}" dt="2022-06-15T15:47:32.281" v="445" actId="1076"/>
          <ac:spMkLst>
            <pc:docMk/>
            <pc:sldMk cId="3278163048" sldId="366"/>
            <ac:spMk id="6" creationId="{3A9605B5-F81F-3946-B0D5-305DCE9FC6B0}"/>
          </ac:spMkLst>
        </pc:spChg>
      </pc:sldChg>
      <pc:sldChg chg="modSp add mod">
        <pc:chgData name="Mark Zimmermann" userId="27fa454f-97d9-46ec-9fb3-fd9c22b9a524" providerId="ADAL" clId="{43A9EA5B-D3B1-DA4E-9C31-DC213E3BBB23}" dt="2022-06-15T15:47:57.899" v="450" actId="1076"/>
        <pc:sldMkLst>
          <pc:docMk/>
          <pc:sldMk cId="12050097" sldId="367"/>
        </pc:sldMkLst>
        <pc:spChg chg="mod">
          <ac:chgData name="Mark Zimmermann" userId="27fa454f-97d9-46ec-9fb3-fd9c22b9a524" providerId="ADAL" clId="{43A9EA5B-D3B1-DA4E-9C31-DC213E3BBB23}" dt="2022-06-15T15:47:57.899" v="450" actId="1076"/>
          <ac:spMkLst>
            <pc:docMk/>
            <pc:sldMk cId="12050097" sldId="367"/>
            <ac:spMk id="6" creationId="{3A9605B5-F81F-3946-B0D5-305DCE9FC6B0}"/>
          </ac:spMkLst>
        </pc:spChg>
      </pc:sldChg>
      <pc:sldChg chg="modSp add mod">
        <pc:chgData name="Mark Zimmermann" userId="27fa454f-97d9-46ec-9fb3-fd9c22b9a524" providerId="ADAL" clId="{43A9EA5B-D3B1-DA4E-9C31-DC213E3BBB23}" dt="2022-06-14T21:15:19.657" v="312" actId="1076"/>
        <pc:sldMkLst>
          <pc:docMk/>
          <pc:sldMk cId="3653928890" sldId="368"/>
        </pc:sldMkLst>
        <pc:spChg chg="mod">
          <ac:chgData name="Mark Zimmermann" userId="27fa454f-97d9-46ec-9fb3-fd9c22b9a524" providerId="ADAL" clId="{43A9EA5B-D3B1-DA4E-9C31-DC213E3BBB23}" dt="2022-06-14T21:15:19.657" v="312" actId="1076"/>
          <ac:spMkLst>
            <pc:docMk/>
            <pc:sldMk cId="3653928890" sldId="368"/>
            <ac:spMk id="6" creationId="{3A9605B5-F81F-3946-B0D5-305DCE9FC6B0}"/>
          </ac:spMkLst>
        </pc:spChg>
      </pc:sldChg>
      <pc:sldChg chg="addSp delSp modSp add mod">
        <pc:chgData name="Mark Zimmermann" userId="27fa454f-97d9-46ec-9fb3-fd9c22b9a524" providerId="ADAL" clId="{43A9EA5B-D3B1-DA4E-9C31-DC213E3BBB23}" dt="2022-06-15T15:48:23.595" v="454" actId="1076"/>
        <pc:sldMkLst>
          <pc:docMk/>
          <pc:sldMk cId="428108206" sldId="369"/>
        </pc:sldMkLst>
        <pc:spChg chg="add del mod">
          <ac:chgData name="Mark Zimmermann" userId="27fa454f-97d9-46ec-9fb3-fd9c22b9a524" providerId="ADAL" clId="{43A9EA5B-D3B1-DA4E-9C31-DC213E3BBB23}" dt="2022-06-14T21:16:09.823" v="320"/>
          <ac:spMkLst>
            <pc:docMk/>
            <pc:sldMk cId="428108206" sldId="369"/>
            <ac:spMk id="2" creationId="{2869BF51-3473-CF94-C23A-D5F5C4A062BE}"/>
          </ac:spMkLst>
        </pc:spChg>
        <pc:spChg chg="mod">
          <ac:chgData name="Mark Zimmermann" userId="27fa454f-97d9-46ec-9fb3-fd9c22b9a524" providerId="ADAL" clId="{43A9EA5B-D3B1-DA4E-9C31-DC213E3BBB23}" dt="2022-06-15T15:48:23.595" v="454" actId="1076"/>
          <ac:spMkLst>
            <pc:docMk/>
            <pc:sldMk cId="428108206" sldId="369"/>
            <ac:spMk id="6" creationId="{3A9605B5-F81F-3946-B0D5-305DCE9FC6B0}"/>
          </ac:spMkLst>
        </pc:spChg>
      </pc:sldChg>
      <pc:sldChg chg="modSp add mod">
        <pc:chgData name="Mark Zimmermann" userId="27fa454f-97d9-46ec-9fb3-fd9c22b9a524" providerId="ADAL" clId="{43A9EA5B-D3B1-DA4E-9C31-DC213E3BBB23}" dt="2022-06-14T21:18:52.963" v="349" actId="113"/>
        <pc:sldMkLst>
          <pc:docMk/>
          <pc:sldMk cId="3100984768" sldId="370"/>
        </pc:sldMkLst>
        <pc:spChg chg="mod">
          <ac:chgData name="Mark Zimmermann" userId="27fa454f-97d9-46ec-9fb3-fd9c22b9a524" providerId="ADAL" clId="{43A9EA5B-D3B1-DA4E-9C31-DC213E3BBB23}" dt="2022-06-14T21:18:52.963" v="349" actId="113"/>
          <ac:spMkLst>
            <pc:docMk/>
            <pc:sldMk cId="3100984768" sldId="370"/>
            <ac:spMk id="6" creationId="{3A9605B5-F81F-3946-B0D5-305DCE9FC6B0}"/>
          </ac:spMkLst>
        </pc:spChg>
      </pc:sldChg>
      <pc:sldChg chg="modSp add mod">
        <pc:chgData name="Mark Zimmermann" userId="27fa454f-97d9-46ec-9fb3-fd9c22b9a524" providerId="ADAL" clId="{43A9EA5B-D3B1-DA4E-9C31-DC213E3BBB23}" dt="2022-06-14T21:17:50.780" v="342" actId="1076"/>
        <pc:sldMkLst>
          <pc:docMk/>
          <pc:sldMk cId="3600686887" sldId="371"/>
        </pc:sldMkLst>
        <pc:spChg chg="mod">
          <ac:chgData name="Mark Zimmermann" userId="27fa454f-97d9-46ec-9fb3-fd9c22b9a524" providerId="ADAL" clId="{43A9EA5B-D3B1-DA4E-9C31-DC213E3BBB23}" dt="2022-06-14T21:17:50.780" v="342" actId="1076"/>
          <ac:spMkLst>
            <pc:docMk/>
            <pc:sldMk cId="3600686887" sldId="371"/>
            <ac:spMk id="6" creationId="{3A9605B5-F81F-3946-B0D5-305DCE9FC6B0}"/>
          </ac:spMkLst>
        </pc:spChg>
      </pc:sldChg>
      <pc:sldChg chg="modSp add mod">
        <pc:chgData name="Mark Zimmermann" userId="27fa454f-97d9-46ec-9fb3-fd9c22b9a524" providerId="ADAL" clId="{43A9EA5B-D3B1-DA4E-9C31-DC213E3BBB23}" dt="2022-06-14T21:19:29.862" v="357" actId="1076"/>
        <pc:sldMkLst>
          <pc:docMk/>
          <pc:sldMk cId="3286931053" sldId="372"/>
        </pc:sldMkLst>
        <pc:spChg chg="mod">
          <ac:chgData name="Mark Zimmermann" userId="27fa454f-97d9-46ec-9fb3-fd9c22b9a524" providerId="ADAL" clId="{43A9EA5B-D3B1-DA4E-9C31-DC213E3BBB23}" dt="2022-06-14T21:19:29.862" v="357" actId="1076"/>
          <ac:spMkLst>
            <pc:docMk/>
            <pc:sldMk cId="3286931053" sldId="372"/>
            <ac:spMk id="6" creationId="{3A9605B5-F81F-3946-B0D5-305DCE9FC6B0}"/>
          </ac:spMkLst>
        </pc:spChg>
      </pc:sldChg>
      <pc:sldChg chg="modSp add mod">
        <pc:chgData name="Mark Zimmermann" userId="27fa454f-97d9-46ec-9fb3-fd9c22b9a524" providerId="ADAL" clId="{43A9EA5B-D3B1-DA4E-9C31-DC213E3BBB23}" dt="2022-06-14T21:20:01.042" v="366" actId="1076"/>
        <pc:sldMkLst>
          <pc:docMk/>
          <pc:sldMk cId="112788761" sldId="373"/>
        </pc:sldMkLst>
        <pc:spChg chg="mod">
          <ac:chgData name="Mark Zimmermann" userId="27fa454f-97d9-46ec-9fb3-fd9c22b9a524" providerId="ADAL" clId="{43A9EA5B-D3B1-DA4E-9C31-DC213E3BBB23}" dt="2022-06-14T21:20:01.042" v="366" actId="1076"/>
          <ac:spMkLst>
            <pc:docMk/>
            <pc:sldMk cId="112788761" sldId="373"/>
            <ac:spMk id="6" creationId="{3A9605B5-F81F-3946-B0D5-305DCE9FC6B0}"/>
          </ac:spMkLst>
        </pc:spChg>
      </pc:sldChg>
      <pc:sldChg chg="modSp add mod">
        <pc:chgData name="Mark Zimmermann" userId="27fa454f-97d9-46ec-9fb3-fd9c22b9a524" providerId="ADAL" clId="{43A9EA5B-D3B1-DA4E-9C31-DC213E3BBB23}" dt="2022-06-14T21:20:31.778" v="377" actId="1076"/>
        <pc:sldMkLst>
          <pc:docMk/>
          <pc:sldMk cId="1145370903" sldId="374"/>
        </pc:sldMkLst>
        <pc:spChg chg="mod">
          <ac:chgData name="Mark Zimmermann" userId="27fa454f-97d9-46ec-9fb3-fd9c22b9a524" providerId="ADAL" clId="{43A9EA5B-D3B1-DA4E-9C31-DC213E3BBB23}" dt="2022-06-14T21:20:31.778" v="377" actId="1076"/>
          <ac:spMkLst>
            <pc:docMk/>
            <pc:sldMk cId="1145370903" sldId="374"/>
            <ac:spMk id="6" creationId="{3A9605B5-F81F-3946-B0D5-305DCE9FC6B0}"/>
          </ac:spMkLst>
        </pc:spChg>
      </pc:sldChg>
      <pc:sldChg chg="modSp add mod">
        <pc:chgData name="Mark Zimmermann" userId="27fa454f-97d9-46ec-9fb3-fd9c22b9a524" providerId="ADAL" clId="{43A9EA5B-D3B1-DA4E-9C31-DC213E3BBB23}" dt="2022-06-14T21:21:03.990" v="395" actId="1076"/>
        <pc:sldMkLst>
          <pc:docMk/>
          <pc:sldMk cId="3638442376" sldId="375"/>
        </pc:sldMkLst>
        <pc:spChg chg="mod">
          <ac:chgData name="Mark Zimmermann" userId="27fa454f-97d9-46ec-9fb3-fd9c22b9a524" providerId="ADAL" clId="{43A9EA5B-D3B1-DA4E-9C31-DC213E3BBB23}" dt="2022-06-14T21:21:03.990" v="395" actId="1076"/>
          <ac:spMkLst>
            <pc:docMk/>
            <pc:sldMk cId="3638442376" sldId="375"/>
            <ac:spMk id="6" creationId="{3A9605B5-F81F-3946-B0D5-305DCE9FC6B0}"/>
          </ac:spMkLst>
        </pc:spChg>
      </pc:sldChg>
      <pc:sldChg chg="modSp add mod">
        <pc:chgData name="Mark Zimmermann" userId="27fa454f-97d9-46ec-9fb3-fd9c22b9a524" providerId="ADAL" clId="{43A9EA5B-D3B1-DA4E-9C31-DC213E3BBB23}" dt="2022-06-14T21:22:31.111" v="415" actId="1076"/>
        <pc:sldMkLst>
          <pc:docMk/>
          <pc:sldMk cId="1520082780" sldId="376"/>
        </pc:sldMkLst>
        <pc:spChg chg="mod">
          <ac:chgData name="Mark Zimmermann" userId="27fa454f-97d9-46ec-9fb3-fd9c22b9a524" providerId="ADAL" clId="{43A9EA5B-D3B1-DA4E-9C31-DC213E3BBB23}" dt="2022-06-14T21:22:31.111" v="415" actId="1076"/>
          <ac:spMkLst>
            <pc:docMk/>
            <pc:sldMk cId="1520082780" sldId="376"/>
            <ac:spMk id="6" creationId="{3A9605B5-F81F-3946-B0D5-305DCE9FC6B0}"/>
          </ac:spMkLst>
        </pc:spChg>
      </pc:sldChg>
      <pc:sldChg chg="modSp add mod">
        <pc:chgData name="Mark Zimmermann" userId="27fa454f-97d9-46ec-9fb3-fd9c22b9a524" providerId="ADAL" clId="{43A9EA5B-D3B1-DA4E-9C31-DC213E3BBB23}" dt="2022-06-14T21:23:20.206" v="427" actId="1076"/>
        <pc:sldMkLst>
          <pc:docMk/>
          <pc:sldMk cId="1181982472" sldId="377"/>
        </pc:sldMkLst>
        <pc:spChg chg="mod">
          <ac:chgData name="Mark Zimmermann" userId="27fa454f-97d9-46ec-9fb3-fd9c22b9a524" providerId="ADAL" clId="{43A9EA5B-D3B1-DA4E-9C31-DC213E3BBB23}" dt="2022-06-14T21:23:20.206" v="427" actId="1076"/>
          <ac:spMkLst>
            <pc:docMk/>
            <pc:sldMk cId="1181982472" sldId="377"/>
            <ac:spMk id="6" creationId="{3A9605B5-F81F-3946-B0D5-305DCE9FC6B0}"/>
          </ac:spMkLst>
        </pc:spChg>
      </pc:sldChg>
      <pc:sldChg chg="modSp add mod">
        <pc:chgData name="Mark Zimmermann" userId="27fa454f-97d9-46ec-9fb3-fd9c22b9a524" providerId="ADAL" clId="{43A9EA5B-D3B1-DA4E-9C31-DC213E3BBB23}" dt="2022-06-14T21:24:09.361" v="434" actId="21"/>
        <pc:sldMkLst>
          <pc:docMk/>
          <pc:sldMk cId="1345793374" sldId="378"/>
        </pc:sldMkLst>
        <pc:spChg chg="mod">
          <ac:chgData name="Mark Zimmermann" userId="27fa454f-97d9-46ec-9fb3-fd9c22b9a524" providerId="ADAL" clId="{43A9EA5B-D3B1-DA4E-9C31-DC213E3BBB23}" dt="2022-06-14T21:24:09.361" v="434" actId="21"/>
          <ac:spMkLst>
            <pc:docMk/>
            <pc:sldMk cId="1345793374" sldId="378"/>
            <ac:spMk id="6" creationId="{3A9605B5-F81F-3946-B0D5-305DCE9FC6B0}"/>
          </ac:spMkLst>
        </pc:spChg>
      </pc:sldChg>
      <pc:sldChg chg="modSp add">
        <pc:chgData name="Mark Zimmermann" userId="27fa454f-97d9-46ec-9fb3-fd9c22b9a524" providerId="ADAL" clId="{43A9EA5B-D3B1-DA4E-9C31-DC213E3BBB23}" dt="2022-06-15T15:47:42.821" v="447"/>
        <pc:sldMkLst>
          <pc:docMk/>
          <pc:sldMk cId="2741066514" sldId="379"/>
        </pc:sldMkLst>
        <pc:spChg chg="mod">
          <ac:chgData name="Mark Zimmermann" userId="27fa454f-97d9-46ec-9fb3-fd9c22b9a524" providerId="ADAL" clId="{43A9EA5B-D3B1-DA4E-9C31-DC213E3BBB23}" dt="2022-06-15T15:47:42.821" v="447"/>
          <ac:spMkLst>
            <pc:docMk/>
            <pc:sldMk cId="2741066514" sldId="379"/>
            <ac:spMk id="6" creationId="{3A9605B5-F81F-3946-B0D5-305DCE9FC6B0}"/>
          </ac:spMkLst>
        </pc:spChg>
      </pc:sldChg>
      <pc:sldChg chg="modSp add">
        <pc:chgData name="Mark Zimmermann" userId="27fa454f-97d9-46ec-9fb3-fd9c22b9a524" providerId="ADAL" clId="{43A9EA5B-D3B1-DA4E-9C31-DC213E3BBB23}" dt="2022-06-15T15:48:07.472" v="452"/>
        <pc:sldMkLst>
          <pc:docMk/>
          <pc:sldMk cId="1033278004" sldId="380"/>
        </pc:sldMkLst>
        <pc:spChg chg="mod">
          <ac:chgData name="Mark Zimmermann" userId="27fa454f-97d9-46ec-9fb3-fd9c22b9a524" providerId="ADAL" clId="{43A9EA5B-D3B1-DA4E-9C31-DC213E3BBB23}" dt="2022-06-15T15:48:07.472" v="452"/>
          <ac:spMkLst>
            <pc:docMk/>
            <pc:sldMk cId="1033278004" sldId="380"/>
            <ac:spMk id="6" creationId="{3A9605B5-F81F-3946-B0D5-305DCE9FC6B0}"/>
          </ac:spMkLst>
        </pc:spChg>
      </pc:sldChg>
      <pc:sldChg chg="modSp add">
        <pc:chgData name="Mark Zimmermann" userId="27fa454f-97d9-46ec-9fb3-fd9c22b9a524" providerId="ADAL" clId="{43A9EA5B-D3B1-DA4E-9C31-DC213E3BBB23}" dt="2022-06-15T15:48:34.348" v="456"/>
        <pc:sldMkLst>
          <pc:docMk/>
          <pc:sldMk cId="4142772561" sldId="381"/>
        </pc:sldMkLst>
        <pc:spChg chg="mod">
          <ac:chgData name="Mark Zimmermann" userId="27fa454f-97d9-46ec-9fb3-fd9c22b9a524" providerId="ADAL" clId="{43A9EA5B-D3B1-DA4E-9C31-DC213E3BBB23}" dt="2022-06-15T15:48:34.348" v="456"/>
          <ac:spMkLst>
            <pc:docMk/>
            <pc:sldMk cId="4142772561" sldId="381"/>
            <ac:spMk id="6" creationId="{3A9605B5-F81F-3946-B0D5-305DCE9FC6B0}"/>
          </ac:spMkLst>
        </pc:spChg>
      </pc:sldChg>
      <pc:sldMasterChg chg="modSldLayout">
        <pc:chgData name="Mark Zimmermann" userId="27fa454f-97d9-46ec-9fb3-fd9c22b9a524" providerId="ADAL" clId="{43A9EA5B-D3B1-DA4E-9C31-DC213E3BBB23}" dt="2022-06-14T20:43:00.356" v="10"/>
        <pc:sldMasterMkLst>
          <pc:docMk/>
          <pc:sldMasterMk cId="1784970421" sldId="2147483696"/>
        </pc:sldMasterMkLst>
        <pc:sldLayoutChg chg="addSp delSp modSp mod">
          <pc:chgData name="Mark Zimmermann" userId="27fa454f-97d9-46ec-9fb3-fd9c22b9a524" providerId="ADAL" clId="{43A9EA5B-D3B1-DA4E-9C31-DC213E3BBB23}" dt="2022-06-14T20:43:00.356" v="10"/>
          <pc:sldLayoutMkLst>
            <pc:docMk/>
            <pc:sldMasterMk cId="1784970421" sldId="2147483696"/>
            <pc:sldLayoutMk cId="3749559920" sldId="2147483698"/>
          </pc:sldLayoutMkLst>
          <pc:spChg chg="add del mod">
            <ac:chgData name="Mark Zimmermann" userId="27fa454f-97d9-46ec-9fb3-fd9c22b9a524" providerId="ADAL" clId="{43A9EA5B-D3B1-DA4E-9C31-DC213E3BBB23}" dt="2022-06-14T20:43:00.356" v="10"/>
            <ac:spMkLst>
              <pc:docMk/>
              <pc:sldMasterMk cId="1784970421" sldId="2147483696"/>
              <pc:sldLayoutMk cId="3749559920" sldId="2147483698"/>
              <ac:spMk id="2" creationId="{D9B22020-F357-9255-1A5F-E7B102DBB409}"/>
            </ac:spMkLst>
          </pc:spChg>
        </pc:sldLayoutChg>
      </pc:sldMasterChg>
      <pc:sldMasterChg chg="new mod addSldLayout">
        <pc:chgData name="Mark Zimmermann" userId="27fa454f-97d9-46ec-9fb3-fd9c22b9a524" providerId="ADAL" clId="{43A9EA5B-D3B1-DA4E-9C31-DC213E3BBB23}" dt="2022-06-14T20:41:29.752" v="7" actId="6938"/>
        <pc:sldMasterMkLst>
          <pc:docMk/>
          <pc:sldMasterMk cId="664828937" sldId="2147483733"/>
        </pc:sldMasterMkLst>
        <pc:sldLayoutChg chg="new replId">
          <pc:chgData name="Mark Zimmermann" userId="27fa454f-97d9-46ec-9fb3-fd9c22b9a524" providerId="ADAL" clId="{43A9EA5B-D3B1-DA4E-9C31-DC213E3BBB23}" dt="2022-06-14T20:41:29.752" v="7" actId="6938"/>
          <pc:sldLayoutMkLst>
            <pc:docMk/>
            <pc:sldMasterMk cId="664828937" sldId="2147483709"/>
            <pc:sldLayoutMk cId="491032282" sldId="2147483711"/>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535460704" sldId="214748371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242988053" sldId="214748371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788794441" sldId="214748371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4236675187" sldId="2147483734"/>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910433653" sldId="2147483735"/>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5866090" sldId="2147483736"/>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561953568" sldId="2147483737"/>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3011871074" sldId="2147483738"/>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2184650189" sldId="2147483739"/>
          </pc:sldLayoutMkLst>
        </pc:sldLayoutChg>
        <pc:sldLayoutChg chg="new replId">
          <pc:chgData name="Mark Zimmermann" userId="27fa454f-97d9-46ec-9fb3-fd9c22b9a524" providerId="ADAL" clId="{43A9EA5B-D3B1-DA4E-9C31-DC213E3BBB23}" dt="2022-06-14T20:41:29.752" v="7" actId="6938"/>
          <pc:sldLayoutMkLst>
            <pc:docMk/>
            <pc:sldMasterMk cId="664828937" sldId="2147483709"/>
            <pc:sldLayoutMk cId="1653672458" sldId="2147483740"/>
          </pc:sldLayoutMkLst>
        </pc:sldLayoutChg>
      </pc:sldMasterChg>
    </pc:docChg>
  </pc:docChgLst>
  <pc:docChgLst>
    <pc:chgData name="Mark Zimmermann" userId="27fa454f-97d9-46ec-9fb3-fd9c22b9a524" providerId="ADAL" clId="{7ED8766F-5897-7745-A0DD-BB835AAE2EDB}"/>
    <pc:docChg chg="custSel modSld delMainMaster">
      <pc:chgData name="Mark Zimmermann" userId="27fa454f-97d9-46ec-9fb3-fd9c22b9a524" providerId="ADAL" clId="{7ED8766F-5897-7745-A0DD-BB835AAE2EDB}" dt="2022-06-22T16:54:30.831" v="0" actId="700"/>
      <pc:docMkLst>
        <pc:docMk/>
      </pc:docMkLst>
      <pc:sldChg chg="mod modClrScheme chgLayout">
        <pc:chgData name="Mark Zimmermann" userId="27fa454f-97d9-46ec-9fb3-fd9c22b9a524" providerId="ADAL" clId="{7ED8766F-5897-7745-A0DD-BB835AAE2EDB}" dt="2022-06-22T16:54:30.831" v="0" actId="700"/>
        <pc:sldMkLst>
          <pc:docMk/>
          <pc:sldMk cId="1366218097" sldId="340"/>
        </pc:sldMkLst>
      </pc:sldChg>
      <pc:sldChg chg="mod modClrScheme chgLayout">
        <pc:chgData name="Mark Zimmermann" userId="27fa454f-97d9-46ec-9fb3-fd9c22b9a524" providerId="ADAL" clId="{7ED8766F-5897-7745-A0DD-BB835AAE2EDB}" dt="2022-06-22T16:54:30.831" v="0" actId="700"/>
        <pc:sldMkLst>
          <pc:docMk/>
          <pc:sldMk cId="763107428" sldId="341"/>
        </pc:sldMkLst>
      </pc:sldChg>
      <pc:sldChg chg="mod modClrScheme chgLayout">
        <pc:chgData name="Mark Zimmermann" userId="27fa454f-97d9-46ec-9fb3-fd9c22b9a524" providerId="ADAL" clId="{7ED8766F-5897-7745-A0DD-BB835AAE2EDB}" dt="2022-06-22T16:54:30.831" v="0" actId="700"/>
        <pc:sldMkLst>
          <pc:docMk/>
          <pc:sldMk cId="1326427633" sldId="351"/>
        </pc:sldMkLst>
      </pc:sldChg>
      <pc:sldChg chg="mod modClrScheme chgLayout">
        <pc:chgData name="Mark Zimmermann" userId="27fa454f-97d9-46ec-9fb3-fd9c22b9a524" providerId="ADAL" clId="{7ED8766F-5897-7745-A0DD-BB835AAE2EDB}" dt="2022-06-22T16:54:30.831" v="0" actId="700"/>
        <pc:sldMkLst>
          <pc:docMk/>
          <pc:sldMk cId="2665559894" sldId="352"/>
        </pc:sldMkLst>
      </pc:sldChg>
      <pc:sldChg chg="mod modClrScheme chgLayout">
        <pc:chgData name="Mark Zimmermann" userId="27fa454f-97d9-46ec-9fb3-fd9c22b9a524" providerId="ADAL" clId="{7ED8766F-5897-7745-A0DD-BB835AAE2EDB}" dt="2022-06-22T16:54:30.831" v="0" actId="700"/>
        <pc:sldMkLst>
          <pc:docMk/>
          <pc:sldMk cId="2776055374" sldId="353"/>
        </pc:sldMkLst>
      </pc:sldChg>
      <pc:sldChg chg="mod modClrScheme chgLayout">
        <pc:chgData name="Mark Zimmermann" userId="27fa454f-97d9-46ec-9fb3-fd9c22b9a524" providerId="ADAL" clId="{7ED8766F-5897-7745-A0DD-BB835AAE2EDB}" dt="2022-06-22T16:54:30.831" v="0" actId="700"/>
        <pc:sldMkLst>
          <pc:docMk/>
          <pc:sldMk cId="3655334721" sldId="354"/>
        </pc:sldMkLst>
      </pc:sldChg>
      <pc:sldChg chg="mod modClrScheme chgLayout">
        <pc:chgData name="Mark Zimmermann" userId="27fa454f-97d9-46ec-9fb3-fd9c22b9a524" providerId="ADAL" clId="{7ED8766F-5897-7745-A0DD-BB835AAE2EDB}" dt="2022-06-22T16:54:30.831" v="0" actId="700"/>
        <pc:sldMkLst>
          <pc:docMk/>
          <pc:sldMk cId="1995727207" sldId="355"/>
        </pc:sldMkLst>
      </pc:sldChg>
      <pc:sldChg chg="mod modClrScheme chgLayout">
        <pc:chgData name="Mark Zimmermann" userId="27fa454f-97d9-46ec-9fb3-fd9c22b9a524" providerId="ADAL" clId="{7ED8766F-5897-7745-A0DD-BB835AAE2EDB}" dt="2022-06-22T16:54:30.831" v="0" actId="700"/>
        <pc:sldMkLst>
          <pc:docMk/>
          <pc:sldMk cId="415274247" sldId="356"/>
        </pc:sldMkLst>
      </pc:sldChg>
      <pc:sldChg chg="mod modClrScheme chgLayout">
        <pc:chgData name="Mark Zimmermann" userId="27fa454f-97d9-46ec-9fb3-fd9c22b9a524" providerId="ADAL" clId="{7ED8766F-5897-7745-A0DD-BB835AAE2EDB}" dt="2022-06-22T16:54:30.831" v="0" actId="700"/>
        <pc:sldMkLst>
          <pc:docMk/>
          <pc:sldMk cId="4185230519" sldId="357"/>
        </pc:sldMkLst>
      </pc:sldChg>
      <pc:sldChg chg="mod modClrScheme chgLayout">
        <pc:chgData name="Mark Zimmermann" userId="27fa454f-97d9-46ec-9fb3-fd9c22b9a524" providerId="ADAL" clId="{7ED8766F-5897-7745-A0DD-BB835AAE2EDB}" dt="2022-06-22T16:54:30.831" v="0" actId="700"/>
        <pc:sldMkLst>
          <pc:docMk/>
          <pc:sldMk cId="2846040636" sldId="358"/>
        </pc:sldMkLst>
      </pc:sldChg>
      <pc:sldChg chg="mod modClrScheme chgLayout">
        <pc:chgData name="Mark Zimmermann" userId="27fa454f-97d9-46ec-9fb3-fd9c22b9a524" providerId="ADAL" clId="{7ED8766F-5897-7745-A0DD-BB835AAE2EDB}" dt="2022-06-22T16:54:30.831" v="0" actId="700"/>
        <pc:sldMkLst>
          <pc:docMk/>
          <pc:sldMk cId="331551160" sldId="359"/>
        </pc:sldMkLst>
      </pc:sldChg>
      <pc:sldChg chg="mod modClrScheme chgLayout">
        <pc:chgData name="Mark Zimmermann" userId="27fa454f-97d9-46ec-9fb3-fd9c22b9a524" providerId="ADAL" clId="{7ED8766F-5897-7745-A0DD-BB835AAE2EDB}" dt="2022-06-22T16:54:30.831" v="0" actId="700"/>
        <pc:sldMkLst>
          <pc:docMk/>
          <pc:sldMk cId="2621896707" sldId="360"/>
        </pc:sldMkLst>
      </pc:sldChg>
      <pc:sldChg chg="mod modClrScheme chgLayout">
        <pc:chgData name="Mark Zimmermann" userId="27fa454f-97d9-46ec-9fb3-fd9c22b9a524" providerId="ADAL" clId="{7ED8766F-5897-7745-A0DD-BB835AAE2EDB}" dt="2022-06-22T16:54:30.831" v="0" actId="700"/>
        <pc:sldMkLst>
          <pc:docMk/>
          <pc:sldMk cId="4237289614" sldId="361"/>
        </pc:sldMkLst>
      </pc:sldChg>
      <pc:sldChg chg="mod modClrScheme chgLayout">
        <pc:chgData name="Mark Zimmermann" userId="27fa454f-97d9-46ec-9fb3-fd9c22b9a524" providerId="ADAL" clId="{7ED8766F-5897-7745-A0DD-BB835AAE2EDB}" dt="2022-06-22T16:54:30.831" v="0" actId="700"/>
        <pc:sldMkLst>
          <pc:docMk/>
          <pc:sldMk cId="3689661270" sldId="362"/>
        </pc:sldMkLst>
      </pc:sldChg>
      <pc:sldChg chg="mod modClrScheme chgLayout">
        <pc:chgData name="Mark Zimmermann" userId="27fa454f-97d9-46ec-9fb3-fd9c22b9a524" providerId="ADAL" clId="{7ED8766F-5897-7745-A0DD-BB835AAE2EDB}" dt="2022-06-22T16:54:30.831" v="0" actId="700"/>
        <pc:sldMkLst>
          <pc:docMk/>
          <pc:sldMk cId="2035146806" sldId="363"/>
        </pc:sldMkLst>
      </pc:sldChg>
      <pc:sldChg chg="mod modClrScheme chgLayout">
        <pc:chgData name="Mark Zimmermann" userId="27fa454f-97d9-46ec-9fb3-fd9c22b9a524" providerId="ADAL" clId="{7ED8766F-5897-7745-A0DD-BB835AAE2EDB}" dt="2022-06-22T16:54:30.831" v="0" actId="700"/>
        <pc:sldMkLst>
          <pc:docMk/>
          <pc:sldMk cId="325147166" sldId="364"/>
        </pc:sldMkLst>
      </pc:sldChg>
      <pc:sldChg chg="mod modClrScheme chgLayout">
        <pc:chgData name="Mark Zimmermann" userId="27fa454f-97d9-46ec-9fb3-fd9c22b9a524" providerId="ADAL" clId="{7ED8766F-5897-7745-A0DD-BB835AAE2EDB}" dt="2022-06-22T16:54:30.831" v="0" actId="700"/>
        <pc:sldMkLst>
          <pc:docMk/>
          <pc:sldMk cId="3833867865" sldId="365"/>
        </pc:sldMkLst>
      </pc:sldChg>
      <pc:sldChg chg="mod modClrScheme chgLayout">
        <pc:chgData name="Mark Zimmermann" userId="27fa454f-97d9-46ec-9fb3-fd9c22b9a524" providerId="ADAL" clId="{7ED8766F-5897-7745-A0DD-BB835AAE2EDB}" dt="2022-06-22T16:54:30.831" v="0" actId="700"/>
        <pc:sldMkLst>
          <pc:docMk/>
          <pc:sldMk cId="3873215339" sldId="366"/>
        </pc:sldMkLst>
      </pc:sldChg>
      <pc:sldChg chg="mod modClrScheme chgLayout">
        <pc:chgData name="Mark Zimmermann" userId="27fa454f-97d9-46ec-9fb3-fd9c22b9a524" providerId="ADAL" clId="{7ED8766F-5897-7745-A0DD-BB835AAE2EDB}" dt="2022-06-22T16:54:30.831" v="0" actId="700"/>
        <pc:sldMkLst>
          <pc:docMk/>
          <pc:sldMk cId="2315320954" sldId="367"/>
        </pc:sldMkLst>
      </pc:sldChg>
      <pc:sldChg chg="mod modClrScheme chgLayout">
        <pc:chgData name="Mark Zimmermann" userId="27fa454f-97d9-46ec-9fb3-fd9c22b9a524" providerId="ADAL" clId="{7ED8766F-5897-7745-A0DD-BB835AAE2EDB}" dt="2022-06-22T16:54:30.831" v="0" actId="700"/>
        <pc:sldMkLst>
          <pc:docMk/>
          <pc:sldMk cId="3669964197" sldId="368"/>
        </pc:sldMkLst>
      </pc:sldChg>
      <pc:sldChg chg="mod modClrScheme chgLayout">
        <pc:chgData name="Mark Zimmermann" userId="27fa454f-97d9-46ec-9fb3-fd9c22b9a524" providerId="ADAL" clId="{7ED8766F-5897-7745-A0DD-BB835AAE2EDB}" dt="2022-06-22T16:54:30.831" v="0" actId="700"/>
        <pc:sldMkLst>
          <pc:docMk/>
          <pc:sldMk cId="366562656" sldId="369"/>
        </pc:sldMkLst>
      </pc:sldChg>
      <pc:sldChg chg="mod modClrScheme chgLayout">
        <pc:chgData name="Mark Zimmermann" userId="27fa454f-97d9-46ec-9fb3-fd9c22b9a524" providerId="ADAL" clId="{7ED8766F-5897-7745-A0DD-BB835AAE2EDB}" dt="2022-06-22T16:54:30.831" v="0" actId="700"/>
        <pc:sldMkLst>
          <pc:docMk/>
          <pc:sldMk cId="3693459942" sldId="370"/>
        </pc:sldMkLst>
      </pc:sldChg>
      <pc:sldChg chg="mod modClrScheme chgLayout">
        <pc:chgData name="Mark Zimmermann" userId="27fa454f-97d9-46ec-9fb3-fd9c22b9a524" providerId="ADAL" clId="{7ED8766F-5897-7745-A0DD-BB835AAE2EDB}" dt="2022-06-22T16:54:30.831" v="0" actId="700"/>
        <pc:sldMkLst>
          <pc:docMk/>
          <pc:sldMk cId="1809972216" sldId="371"/>
        </pc:sldMkLst>
      </pc:sldChg>
      <pc:sldChg chg="mod modClrScheme chgLayout">
        <pc:chgData name="Mark Zimmermann" userId="27fa454f-97d9-46ec-9fb3-fd9c22b9a524" providerId="ADAL" clId="{7ED8766F-5897-7745-A0DD-BB835AAE2EDB}" dt="2022-06-22T16:54:30.831" v="0" actId="700"/>
        <pc:sldMkLst>
          <pc:docMk/>
          <pc:sldMk cId="3744781109" sldId="372"/>
        </pc:sldMkLst>
      </pc:sldChg>
      <pc:sldChg chg="mod modClrScheme chgLayout">
        <pc:chgData name="Mark Zimmermann" userId="27fa454f-97d9-46ec-9fb3-fd9c22b9a524" providerId="ADAL" clId="{7ED8766F-5897-7745-A0DD-BB835AAE2EDB}" dt="2022-06-22T16:54:30.831" v="0" actId="700"/>
        <pc:sldMkLst>
          <pc:docMk/>
          <pc:sldMk cId="1462123483" sldId="373"/>
        </pc:sldMkLst>
      </pc:sldChg>
      <pc:sldChg chg="mod modClrScheme chgLayout">
        <pc:chgData name="Mark Zimmermann" userId="27fa454f-97d9-46ec-9fb3-fd9c22b9a524" providerId="ADAL" clId="{7ED8766F-5897-7745-A0DD-BB835AAE2EDB}" dt="2022-06-22T16:54:30.831" v="0" actId="700"/>
        <pc:sldMkLst>
          <pc:docMk/>
          <pc:sldMk cId="2503213682" sldId="374"/>
        </pc:sldMkLst>
      </pc:sldChg>
      <pc:sldChg chg="mod modClrScheme chgLayout">
        <pc:chgData name="Mark Zimmermann" userId="27fa454f-97d9-46ec-9fb3-fd9c22b9a524" providerId="ADAL" clId="{7ED8766F-5897-7745-A0DD-BB835AAE2EDB}" dt="2022-06-22T16:54:30.831" v="0" actId="700"/>
        <pc:sldMkLst>
          <pc:docMk/>
          <pc:sldMk cId="1066698109" sldId="375"/>
        </pc:sldMkLst>
      </pc:sldChg>
      <pc:sldChg chg="mod modClrScheme chgLayout">
        <pc:chgData name="Mark Zimmermann" userId="27fa454f-97d9-46ec-9fb3-fd9c22b9a524" providerId="ADAL" clId="{7ED8766F-5897-7745-A0DD-BB835AAE2EDB}" dt="2022-06-22T16:54:30.831" v="0" actId="700"/>
        <pc:sldMkLst>
          <pc:docMk/>
          <pc:sldMk cId="707452893" sldId="376"/>
        </pc:sldMkLst>
      </pc:sldChg>
      <pc:sldChg chg="mod modClrScheme chgLayout">
        <pc:chgData name="Mark Zimmermann" userId="27fa454f-97d9-46ec-9fb3-fd9c22b9a524" providerId="ADAL" clId="{7ED8766F-5897-7745-A0DD-BB835AAE2EDB}" dt="2022-06-22T16:54:30.831" v="0" actId="700"/>
        <pc:sldMkLst>
          <pc:docMk/>
          <pc:sldMk cId="748938993" sldId="377"/>
        </pc:sldMkLst>
      </pc:sldChg>
      <pc:sldChg chg="mod modClrScheme chgLayout">
        <pc:chgData name="Mark Zimmermann" userId="27fa454f-97d9-46ec-9fb3-fd9c22b9a524" providerId="ADAL" clId="{7ED8766F-5897-7745-A0DD-BB835AAE2EDB}" dt="2022-06-22T16:54:30.831" v="0" actId="700"/>
        <pc:sldMkLst>
          <pc:docMk/>
          <pc:sldMk cId="3333092423" sldId="378"/>
        </pc:sldMkLst>
      </pc:sldChg>
      <pc:sldChg chg="mod modClrScheme chgLayout">
        <pc:chgData name="Mark Zimmermann" userId="27fa454f-97d9-46ec-9fb3-fd9c22b9a524" providerId="ADAL" clId="{7ED8766F-5897-7745-A0DD-BB835AAE2EDB}" dt="2022-06-22T16:54:30.831" v="0" actId="700"/>
        <pc:sldMkLst>
          <pc:docMk/>
          <pc:sldMk cId="34864100" sldId="379"/>
        </pc:sldMkLst>
      </pc:sldChg>
      <pc:sldChg chg="mod modClrScheme chgLayout">
        <pc:chgData name="Mark Zimmermann" userId="27fa454f-97d9-46ec-9fb3-fd9c22b9a524" providerId="ADAL" clId="{7ED8766F-5897-7745-A0DD-BB835AAE2EDB}" dt="2022-06-22T16:54:30.831" v="0" actId="700"/>
        <pc:sldMkLst>
          <pc:docMk/>
          <pc:sldMk cId="2044516878" sldId="380"/>
        </pc:sldMkLst>
      </pc:sldChg>
      <pc:sldChg chg="mod modClrScheme chgLayout">
        <pc:chgData name="Mark Zimmermann" userId="27fa454f-97d9-46ec-9fb3-fd9c22b9a524" providerId="ADAL" clId="{7ED8766F-5897-7745-A0DD-BB835AAE2EDB}" dt="2022-06-22T16:54:30.831" v="0" actId="700"/>
        <pc:sldMkLst>
          <pc:docMk/>
          <pc:sldMk cId="2767706154" sldId="381"/>
        </pc:sldMkLst>
      </pc:sldChg>
      <pc:sldChg chg="mod modClrScheme chgLayout">
        <pc:chgData name="Mark Zimmermann" userId="27fa454f-97d9-46ec-9fb3-fd9c22b9a524" providerId="ADAL" clId="{7ED8766F-5897-7745-A0DD-BB835AAE2EDB}" dt="2022-06-22T16:54:30.831" v="0" actId="700"/>
        <pc:sldMkLst>
          <pc:docMk/>
          <pc:sldMk cId="2886969657" sldId="382"/>
        </pc:sldMkLst>
      </pc:sldChg>
      <pc:sldMasterChg chg="del delSldLayout">
        <pc:chgData name="Mark Zimmermann" userId="27fa454f-97d9-46ec-9fb3-fd9c22b9a524" providerId="ADAL" clId="{7ED8766F-5897-7745-A0DD-BB835AAE2EDB}" dt="2022-06-22T16:54:30.831" v="0" actId="700"/>
        <pc:sldMasterMkLst>
          <pc:docMk/>
          <pc:sldMasterMk cId="1784970421" sldId="2147483696"/>
        </pc:sldMasterMkLst>
        <pc:sldLayoutChg chg="del">
          <pc:chgData name="Mark Zimmermann" userId="27fa454f-97d9-46ec-9fb3-fd9c22b9a524" providerId="ADAL" clId="{7ED8766F-5897-7745-A0DD-BB835AAE2EDB}" dt="2022-06-22T16:54:30.831" v="0" actId="700"/>
          <pc:sldLayoutMkLst>
            <pc:docMk/>
            <pc:sldMasterMk cId="1784970421" sldId="2147483696"/>
            <pc:sldLayoutMk cId="14423682" sldId="214748369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3749559920" sldId="2147483698"/>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4166072371" sldId="2147483699"/>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456066974" sldId="2147483700"/>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226319282" sldId="2147483701"/>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104686091" sldId="2147483702"/>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699235735" sldId="2147483703"/>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970708836" sldId="2147483704"/>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649249280" sldId="2147483705"/>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926355341" sldId="2147483706"/>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2080405830" sldId="2147483707"/>
          </pc:sldLayoutMkLst>
        </pc:sldLayoutChg>
        <pc:sldLayoutChg chg="del">
          <pc:chgData name="Mark Zimmermann" userId="27fa454f-97d9-46ec-9fb3-fd9c22b9a524" providerId="ADAL" clId="{7ED8766F-5897-7745-A0DD-BB835AAE2EDB}" dt="2022-06-22T16:54:30.831" v="0" actId="700"/>
          <pc:sldLayoutMkLst>
            <pc:docMk/>
            <pc:sldMasterMk cId="1784970421" sldId="2147483696"/>
            <pc:sldLayoutMk cId="1369187037" sldId="2147483708"/>
          </pc:sldLayoutMkLst>
        </pc:sldLayoutChg>
      </pc:sldMasterChg>
    </pc:docChg>
  </pc:docChgLst>
  <pc:docChgLst>
    <pc:chgData name="Jamie Wyatt" userId="f20d9a03-246b-415e-a108-ae6c664c5008" providerId="ADAL" clId="{998DCBE0-0064-B446-825F-F5BA81F6FE26}"/>
    <pc:docChg chg="custSel delSld modSld modMainMaster">
      <pc:chgData name="Jamie Wyatt" userId="f20d9a03-246b-415e-a108-ae6c664c5008" providerId="ADAL" clId="{998DCBE0-0064-B446-825F-F5BA81F6FE26}" dt="2021-06-01T17:29:49.036" v="6" actId="478"/>
      <pc:docMkLst>
        <pc:docMk/>
      </pc:docMkLst>
      <pc:sldChg chg="del">
        <pc:chgData name="Jamie Wyatt" userId="f20d9a03-246b-415e-a108-ae6c664c5008" providerId="ADAL" clId="{998DCBE0-0064-B446-825F-F5BA81F6FE26}" dt="2021-06-01T17:29:29.205" v="0" actId="2696"/>
        <pc:sldMkLst>
          <pc:docMk/>
          <pc:sldMk cId="4007399264" sldId="319"/>
        </pc:sldMkLst>
      </pc:sldChg>
      <pc:sldChg chg="delSp mod setBg">
        <pc:chgData name="Jamie Wyatt" userId="f20d9a03-246b-415e-a108-ae6c664c5008" providerId="ADAL" clId="{998DCBE0-0064-B446-825F-F5BA81F6FE26}" dt="2021-06-01T17:29:49.036" v="6" actId="478"/>
        <pc:sldMkLst>
          <pc:docMk/>
          <pc:sldMk cId="1326427633" sldId="351"/>
        </pc:sldMkLst>
        <pc:spChg chg="del">
          <ac:chgData name="Jamie Wyatt" userId="f20d9a03-246b-415e-a108-ae6c664c5008" providerId="ADAL" clId="{998DCBE0-0064-B446-825F-F5BA81F6FE26}" dt="2021-06-01T17:29:49.036" v="6" actId="478"/>
          <ac:spMkLst>
            <pc:docMk/>
            <pc:sldMk cId="1326427633" sldId="351"/>
            <ac:spMk id="6" creationId="{BF0E1D87-93C1-0C45-AEC7-881FBED6CAF6}"/>
          </ac:spMkLst>
        </pc:spChg>
      </pc:sldChg>
      <pc:sldMasterChg chg="setBg">
        <pc:chgData name="Jamie Wyatt" userId="f20d9a03-246b-415e-a108-ae6c664c5008" providerId="ADAL" clId="{998DCBE0-0064-B446-825F-F5BA81F6FE26}" dt="2021-06-01T17:29:39.803" v="3"/>
        <pc:sldMasterMkLst>
          <pc:docMk/>
          <pc:sldMasterMk cId="1784970421" sldId="2147483696"/>
        </pc:sldMasterMkLst>
      </pc:sldMasterChg>
    </pc:docChg>
  </pc:docChgLst>
  <pc:docChgLst>
    <pc:chgData name="Jamie Wyatt" userId="f20d9a03-246b-415e-a108-ae6c664c5008" providerId="ADAL" clId="{17667C90-BE13-2F44-A4C5-8E298D3B0457}"/>
    <pc:docChg chg="custSel modSld modMainMaster">
      <pc:chgData name="Jamie Wyatt" userId="f20d9a03-246b-415e-a108-ae6c664c5008" providerId="ADAL" clId="{17667C90-BE13-2F44-A4C5-8E298D3B0457}" dt="2020-11-10T16:59:41.170" v="17"/>
      <pc:docMkLst>
        <pc:docMk/>
      </pc:docMkLst>
      <pc:sldChg chg="delSp mod setBg">
        <pc:chgData name="Jamie Wyatt" userId="f20d9a03-246b-415e-a108-ae6c664c5008" providerId="ADAL" clId="{17667C90-BE13-2F44-A4C5-8E298D3B0457}" dt="2020-11-10T16:59:41.170" v="17"/>
        <pc:sldMkLst>
          <pc:docMk/>
          <pc:sldMk cId="4007399264" sldId="319"/>
        </pc:sldMkLst>
        <pc:spChg chg="del">
          <ac:chgData name="Jamie Wyatt" userId="f20d9a03-246b-415e-a108-ae6c664c5008" providerId="ADAL" clId="{17667C90-BE13-2F44-A4C5-8E298D3B0457}" dt="2020-11-10T16:59:08.628" v="0" actId="478"/>
          <ac:spMkLst>
            <pc:docMk/>
            <pc:sldMk cId="4007399264" sldId="319"/>
            <ac:spMk id="2" creationId="{F1E44DBE-D7E4-7647-8BE3-D504C267AC09}"/>
          </ac:spMkLst>
        </pc:spChg>
      </pc:sldChg>
      <pc:sldMasterChg chg="setBg">
        <pc:chgData name="Jamie Wyatt" userId="f20d9a03-246b-415e-a108-ae6c664c5008" providerId="ADAL" clId="{17667C90-BE13-2F44-A4C5-8E298D3B0457}" dt="2020-11-10T16:59:32.330" v="15"/>
        <pc:sldMasterMkLst>
          <pc:docMk/>
          <pc:sldMasterMk cId="1784970421" sldId="2147483696"/>
        </pc:sldMasterMkLst>
      </pc:sldMasterChg>
    </pc:docChg>
  </pc:docChgLst>
  <pc:docChgLst>
    <pc:chgData name="Mark Zimmermann" userId="27fa454f-97d9-46ec-9fb3-fd9c22b9a524" providerId="ADAL" clId="{3DD91579-D878-CE46-A712-8975FA874890}"/>
    <pc:docChg chg="custSel addSld delSld modSld">
      <pc:chgData name="Mark Zimmermann" userId="27fa454f-97d9-46ec-9fb3-fd9c22b9a524" providerId="ADAL" clId="{3DD91579-D878-CE46-A712-8975FA874890}" dt="2023-06-13T15:11:29.995" v="400" actId="1076"/>
      <pc:docMkLst>
        <pc:docMk/>
      </pc:docMkLst>
      <pc:sldChg chg="modSp mod setBg">
        <pc:chgData name="Mark Zimmermann" userId="27fa454f-97d9-46ec-9fb3-fd9c22b9a524" providerId="ADAL" clId="{3DD91579-D878-CE46-A712-8975FA874890}" dt="2023-06-12T22:04:40.271" v="390" actId="20577"/>
        <pc:sldMkLst>
          <pc:docMk/>
          <pc:sldMk cId="1366218097" sldId="340"/>
        </pc:sldMkLst>
        <pc:spChg chg="mod">
          <ac:chgData name="Mark Zimmermann" userId="27fa454f-97d9-46ec-9fb3-fd9c22b9a524" providerId="ADAL" clId="{3DD91579-D878-CE46-A712-8975FA874890}" dt="2023-06-12T22:04:40.271" v="390" actId="20577"/>
          <ac:spMkLst>
            <pc:docMk/>
            <pc:sldMk cId="1366218097" sldId="340"/>
            <ac:spMk id="3" creationId="{E48369E5-8B24-A54C-ADCE-BD3A0F9388C2}"/>
          </ac:spMkLst>
        </pc:spChg>
      </pc:sldChg>
      <pc:sldChg chg="modSp mod setBg">
        <pc:chgData name="Mark Zimmermann" userId="27fa454f-97d9-46ec-9fb3-fd9c22b9a524" providerId="ADAL" clId="{3DD91579-D878-CE46-A712-8975FA874890}" dt="2023-06-12T20:31:20.339" v="7"/>
        <pc:sldMkLst>
          <pc:docMk/>
          <pc:sldMk cId="763107428" sldId="341"/>
        </pc:sldMkLst>
        <pc:spChg chg="mod">
          <ac:chgData name="Mark Zimmermann" userId="27fa454f-97d9-46ec-9fb3-fd9c22b9a524" providerId="ADAL" clId="{3DD91579-D878-CE46-A712-8975FA874890}" dt="2023-06-12T20:31:06.833" v="5" actId="20577"/>
          <ac:spMkLst>
            <pc:docMk/>
            <pc:sldMk cId="763107428" sldId="341"/>
            <ac:spMk id="2" creationId="{F1E44DBE-D7E4-7647-8BE3-D504C267AC09}"/>
          </ac:spMkLst>
        </pc:spChg>
      </pc:sldChg>
      <pc:sldChg chg="setBg">
        <pc:chgData name="Mark Zimmermann" userId="27fa454f-97d9-46ec-9fb3-fd9c22b9a524" providerId="ADAL" clId="{3DD91579-D878-CE46-A712-8975FA874890}" dt="2023-06-12T20:30:18.421" v="1"/>
        <pc:sldMkLst>
          <pc:docMk/>
          <pc:sldMk cId="1326427633" sldId="351"/>
        </pc:sldMkLst>
      </pc:sldChg>
      <pc:sldChg chg="modSp add mod">
        <pc:chgData name="Mark Zimmermann" userId="27fa454f-97d9-46ec-9fb3-fd9c22b9a524" providerId="ADAL" clId="{3DD91579-D878-CE46-A712-8975FA874890}" dt="2023-06-12T20:35:32.656" v="54" actId="1076"/>
        <pc:sldMkLst>
          <pc:docMk/>
          <pc:sldMk cId="2331119031" sldId="352"/>
        </pc:sldMkLst>
        <pc:spChg chg="mod">
          <ac:chgData name="Mark Zimmermann" userId="27fa454f-97d9-46ec-9fb3-fd9c22b9a524" providerId="ADAL" clId="{3DD91579-D878-CE46-A712-8975FA874890}" dt="2023-06-12T20:35:32.656" v="54" actId="1076"/>
          <ac:spMkLst>
            <pc:docMk/>
            <pc:sldMk cId="2331119031" sldId="352"/>
            <ac:spMk id="2" creationId="{F1E44DBE-D7E4-7647-8BE3-D504C267AC09}"/>
          </ac:spMkLst>
        </pc:spChg>
      </pc:sldChg>
      <pc:sldChg chg="del">
        <pc:chgData name="Mark Zimmermann" userId="27fa454f-97d9-46ec-9fb3-fd9c22b9a524" providerId="ADAL" clId="{3DD91579-D878-CE46-A712-8975FA874890}" dt="2023-06-12T20:34:12.233" v="8" actId="2696"/>
        <pc:sldMkLst>
          <pc:docMk/>
          <pc:sldMk cId="2665559894" sldId="352"/>
        </pc:sldMkLst>
      </pc:sldChg>
      <pc:sldChg chg="addSp delSp modSp add mod">
        <pc:chgData name="Mark Zimmermann" userId="27fa454f-97d9-46ec-9fb3-fd9c22b9a524" providerId="ADAL" clId="{3DD91579-D878-CE46-A712-8975FA874890}" dt="2023-06-12T21:39:06.039" v="89" actId="20577"/>
        <pc:sldMkLst>
          <pc:docMk/>
          <pc:sldMk cId="202579569" sldId="353"/>
        </pc:sldMkLst>
        <pc:spChg chg="mod">
          <ac:chgData name="Mark Zimmermann" userId="27fa454f-97d9-46ec-9fb3-fd9c22b9a524" providerId="ADAL" clId="{3DD91579-D878-CE46-A712-8975FA874890}" dt="2023-06-12T21:39:06.039" v="89" actId="20577"/>
          <ac:spMkLst>
            <pc:docMk/>
            <pc:sldMk cId="202579569" sldId="353"/>
            <ac:spMk id="2" creationId="{F1E44DBE-D7E4-7647-8BE3-D504C267AC09}"/>
          </ac:spMkLst>
        </pc:spChg>
        <pc:picChg chg="add del">
          <ac:chgData name="Mark Zimmermann" userId="27fa454f-97d9-46ec-9fb3-fd9c22b9a524" providerId="ADAL" clId="{3DD91579-D878-CE46-A712-8975FA874890}" dt="2023-06-12T21:03:47.192" v="57"/>
          <ac:picMkLst>
            <pc:docMk/>
            <pc:sldMk cId="202579569" sldId="353"/>
            <ac:picMk id="1026" creationId="{0D30CDC2-671C-05D4-F553-879658C5567D}"/>
          </ac:picMkLst>
        </pc:picChg>
      </pc:sldChg>
      <pc:sldChg chg="del">
        <pc:chgData name="Mark Zimmermann" userId="27fa454f-97d9-46ec-9fb3-fd9c22b9a524" providerId="ADAL" clId="{3DD91579-D878-CE46-A712-8975FA874890}" dt="2023-06-12T20:34:12.264" v="37" actId="2696"/>
        <pc:sldMkLst>
          <pc:docMk/>
          <pc:sldMk cId="2776055374" sldId="353"/>
        </pc:sldMkLst>
      </pc:sldChg>
      <pc:sldChg chg="modSp add mod">
        <pc:chgData name="Mark Zimmermann" userId="27fa454f-97d9-46ec-9fb3-fd9c22b9a524" providerId="ADAL" clId="{3DD91579-D878-CE46-A712-8975FA874890}" dt="2023-06-12T21:40:12.898" v="95" actId="21"/>
        <pc:sldMkLst>
          <pc:docMk/>
          <pc:sldMk cId="2734743627" sldId="354"/>
        </pc:sldMkLst>
        <pc:spChg chg="mod">
          <ac:chgData name="Mark Zimmermann" userId="27fa454f-97d9-46ec-9fb3-fd9c22b9a524" providerId="ADAL" clId="{3DD91579-D878-CE46-A712-8975FA874890}" dt="2023-06-12T21:40:12.898" v="95" actId="21"/>
          <ac:spMkLst>
            <pc:docMk/>
            <pc:sldMk cId="2734743627" sldId="354"/>
            <ac:spMk id="2" creationId="{F1E44DBE-D7E4-7647-8BE3-D504C267AC09}"/>
          </ac:spMkLst>
        </pc:spChg>
      </pc:sldChg>
      <pc:sldChg chg="del">
        <pc:chgData name="Mark Zimmermann" userId="27fa454f-97d9-46ec-9fb3-fd9c22b9a524" providerId="ADAL" clId="{3DD91579-D878-CE46-A712-8975FA874890}" dt="2023-06-12T20:34:12.248" v="20" actId="2696"/>
        <pc:sldMkLst>
          <pc:docMk/>
          <pc:sldMk cId="3655334721" sldId="354"/>
        </pc:sldMkLst>
      </pc:sldChg>
      <pc:sldChg chg="del">
        <pc:chgData name="Mark Zimmermann" userId="27fa454f-97d9-46ec-9fb3-fd9c22b9a524" providerId="ADAL" clId="{3DD91579-D878-CE46-A712-8975FA874890}" dt="2023-06-12T20:34:12.258" v="33" actId="2696"/>
        <pc:sldMkLst>
          <pc:docMk/>
          <pc:sldMk cId="1995727207" sldId="355"/>
        </pc:sldMkLst>
      </pc:sldChg>
      <pc:sldChg chg="modSp add mod">
        <pc:chgData name="Mark Zimmermann" userId="27fa454f-97d9-46ec-9fb3-fd9c22b9a524" providerId="ADAL" clId="{3DD91579-D878-CE46-A712-8975FA874890}" dt="2023-06-12T21:40:57.600" v="106" actId="1076"/>
        <pc:sldMkLst>
          <pc:docMk/>
          <pc:sldMk cId="3995452982" sldId="355"/>
        </pc:sldMkLst>
        <pc:spChg chg="mod">
          <ac:chgData name="Mark Zimmermann" userId="27fa454f-97d9-46ec-9fb3-fd9c22b9a524" providerId="ADAL" clId="{3DD91579-D878-CE46-A712-8975FA874890}" dt="2023-06-12T21:40:57.600" v="106" actId="1076"/>
          <ac:spMkLst>
            <pc:docMk/>
            <pc:sldMk cId="3995452982" sldId="355"/>
            <ac:spMk id="2" creationId="{F1E44DBE-D7E4-7647-8BE3-D504C267AC09}"/>
          </ac:spMkLst>
        </pc:spChg>
      </pc:sldChg>
      <pc:sldChg chg="del">
        <pc:chgData name="Mark Zimmermann" userId="27fa454f-97d9-46ec-9fb3-fd9c22b9a524" providerId="ADAL" clId="{3DD91579-D878-CE46-A712-8975FA874890}" dt="2023-06-12T20:34:12.252" v="25" actId="2696"/>
        <pc:sldMkLst>
          <pc:docMk/>
          <pc:sldMk cId="415274247" sldId="356"/>
        </pc:sldMkLst>
      </pc:sldChg>
      <pc:sldChg chg="modSp add mod">
        <pc:chgData name="Mark Zimmermann" userId="27fa454f-97d9-46ec-9fb3-fd9c22b9a524" providerId="ADAL" clId="{3DD91579-D878-CE46-A712-8975FA874890}" dt="2023-06-12T21:42:27.876" v="123" actId="20577"/>
        <pc:sldMkLst>
          <pc:docMk/>
          <pc:sldMk cId="3450808560" sldId="356"/>
        </pc:sldMkLst>
        <pc:spChg chg="mod">
          <ac:chgData name="Mark Zimmermann" userId="27fa454f-97d9-46ec-9fb3-fd9c22b9a524" providerId="ADAL" clId="{3DD91579-D878-CE46-A712-8975FA874890}" dt="2023-06-12T21:42:27.876" v="123" actId="20577"/>
          <ac:spMkLst>
            <pc:docMk/>
            <pc:sldMk cId="3450808560" sldId="356"/>
            <ac:spMk id="2" creationId="{F1E44DBE-D7E4-7647-8BE3-D504C267AC09}"/>
          </ac:spMkLst>
        </pc:spChg>
      </pc:sldChg>
      <pc:sldChg chg="modSp add mod">
        <pc:chgData name="Mark Zimmermann" userId="27fa454f-97d9-46ec-9fb3-fd9c22b9a524" providerId="ADAL" clId="{3DD91579-D878-CE46-A712-8975FA874890}" dt="2023-06-12T21:44:28.299" v="150" actId="1076"/>
        <pc:sldMkLst>
          <pc:docMk/>
          <pc:sldMk cId="3306197683" sldId="357"/>
        </pc:sldMkLst>
        <pc:spChg chg="mod">
          <ac:chgData name="Mark Zimmermann" userId="27fa454f-97d9-46ec-9fb3-fd9c22b9a524" providerId="ADAL" clId="{3DD91579-D878-CE46-A712-8975FA874890}" dt="2023-06-12T21:44:28.299" v="150" actId="1076"/>
          <ac:spMkLst>
            <pc:docMk/>
            <pc:sldMk cId="3306197683" sldId="357"/>
            <ac:spMk id="2" creationId="{F1E44DBE-D7E4-7647-8BE3-D504C267AC09}"/>
          </ac:spMkLst>
        </pc:spChg>
      </pc:sldChg>
      <pc:sldChg chg="del">
        <pc:chgData name="Mark Zimmermann" userId="27fa454f-97d9-46ec-9fb3-fd9c22b9a524" providerId="ADAL" clId="{3DD91579-D878-CE46-A712-8975FA874890}" dt="2023-06-12T20:34:12.245" v="18" actId="2696"/>
        <pc:sldMkLst>
          <pc:docMk/>
          <pc:sldMk cId="4185230519" sldId="357"/>
        </pc:sldMkLst>
      </pc:sldChg>
      <pc:sldChg chg="modSp add mod">
        <pc:chgData name="Mark Zimmermann" userId="27fa454f-97d9-46ec-9fb3-fd9c22b9a524" providerId="ADAL" clId="{3DD91579-D878-CE46-A712-8975FA874890}" dt="2023-06-12T21:45:11.629" v="165" actId="1076"/>
        <pc:sldMkLst>
          <pc:docMk/>
          <pc:sldMk cId="1214351062" sldId="358"/>
        </pc:sldMkLst>
        <pc:spChg chg="mod">
          <ac:chgData name="Mark Zimmermann" userId="27fa454f-97d9-46ec-9fb3-fd9c22b9a524" providerId="ADAL" clId="{3DD91579-D878-CE46-A712-8975FA874890}" dt="2023-06-12T21:45:11.629" v="165" actId="1076"/>
          <ac:spMkLst>
            <pc:docMk/>
            <pc:sldMk cId="1214351062" sldId="358"/>
            <ac:spMk id="2" creationId="{F1E44DBE-D7E4-7647-8BE3-D504C267AC09}"/>
          </ac:spMkLst>
        </pc:spChg>
      </pc:sldChg>
      <pc:sldChg chg="del">
        <pc:chgData name="Mark Zimmermann" userId="27fa454f-97d9-46ec-9fb3-fd9c22b9a524" providerId="ADAL" clId="{3DD91579-D878-CE46-A712-8975FA874890}" dt="2023-06-12T20:34:12.257" v="31" actId="2696"/>
        <pc:sldMkLst>
          <pc:docMk/>
          <pc:sldMk cId="2846040636" sldId="358"/>
        </pc:sldMkLst>
      </pc:sldChg>
      <pc:sldChg chg="del">
        <pc:chgData name="Mark Zimmermann" userId="27fa454f-97d9-46ec-9fb3-fd9c22b9a524" providerId="ADAL" clId="{3DD91579-D878-CE46-A712-8975FA874890}" dt="2023-06-12T20:34:12.255" v="29" actId="2696"/>
        <pc:sldMkLst>
          <pc:docMk/>
          <pc:sldMk cId="331551160" sldId="359"/>
        </pc:sldMkLst>
      </pc:sldChg>
      <pc:sldChg chg="modSp add mod">
        <pc:chgData name="Mark Zimmermann" userId="27fa454f-97d9-46ec-9fb3-fd9c22b9a524" providerId="ADAL" clId="{3DD91579-D878-CE46-A712-8975FA874890}" dt="2023-06-12T21:46:08.853" v="174" actId="21"/>
        <pc:sldMkLst>
          <pc:docMk/>
          <pc:sldMk cId="1216008263" sldId="359"/>
        </pc:sldMkLst>
        <pc:spChg chg="mod">
          <ac:chgData name="Mark Zimmermann" userId="27fa454f-97d9-46ec-9fb3-fd9c22b9a524" providerId="ADAL" clId="{3DD91579-D878-CE46-A712-8975FA874890}" dt="2023-06-12T21:46:08.853" v="174" actId="21"/>
          <ac:spMkLst>
            <pc:docMk/>
            <pc:sldMk cId="1216008263" sldId="359"/>
            <ac:spMk id="2" creationId="{F1E44DBE-D7E4-7647-8BE3-D504C267AC09}"/>
          </ac:spMkLst>
        </pc:spChg>
      </pc:sldChg>
      <pc:sldChg chg="modSp add mod">
        <pc:chgData name="Mark Zimmermann" userId="27fa454f-97d9-46ec-9fb3-fd9c22b9a524" providerId="ADAL" clId="{3DD91579-D878-CE46-A712-8975FA874890}" dt="2023-06-12T21:46:57.330" v="184" actId="1076"/>
        <pc:sldMkLst>
          <pc:docMk/>
          <pc:sldMk cId="546285423" sldId="360"/>
        </pc:sldMkLst>
        <pc:spChg chg="mod">
          <ac:chgData name="Mark Zimmermann" userId="27fa454f-97d9-46ec-9fb3-fd9c22b9a524" providerId="ADAL" clId="{3DD91579-D878-CE46-A712-8975FA874890}" dt="2023-06-12T21:46:57.330" v="184" actId="1076"/>
          <ac:spMkLst>
            <pc:docMk/>
            <pc:sldMk cId="546285423" sldId="360"/>
            <ac:spMk id="2" creationId="{F1E44DBE-D7E4-7647-8BE3-D504C267AC09}"/>
          </ac:spMkLst>
        </pc:spChg>
      </pc:sldChg>
      <pc:sldChg chg="del">
        <pc:chgData name="Mark Zimmermann" userId="27fa454f-97d9-46ec-9fb3-fd9c22b9a524" providerId="ADAL" clId="{3DD91579-D878-CE46-A712-8975FA874890}" dt="2023-06-12T20:34:12.240" v="13" actId="2696"/>
        <pc:sldMkLst>
          <pc:docMk/>
          <pc:sldMk cId="2621896707" sldId="360"/>
        </pc:sldMkLst>
      </pc:sldChg>
      <pc:sldChg chg="modSp add mod">
        <pc:chgData name="Mark Zimmermann" userId="27fa454f-97d9-46ec-9fb3-fd9c22b9a524" providerId="ADAL" clId="{3DD91579-D878-CE46-A712-8975FA874890}" dt="2023-06-13T15:10:52.638" v="393" actId="1076"/>
        <pc:sldMkLst>
          <pc:docMk/>
          <pc:sldMk cId="4018120068" sldId="361"/>
        </pc:sldMkLst>
        <pc:spChg chg="mod">
          <ac:chgData name="Mark Zimmermann" userId="27fa454f-97d9-46ec-9fb3-fd9c22b9a524" providerId="ADAL" clId="{3DD91579-D878-CE46-A712-8975FA874890}" dt="2023-06-13T15:10:52.638" v="393" actId="1076"/>
          <ac:spMkLst>
            <pc:docMk/>
            <pc:sldMk cId="4018120068" sldId="361"/>
            <ac:spMk id="2" creationId="{F1E44DBE-D7E4-7647-8BE3-D504C267AC09}"/>
          </ac:spMkLst>
        </pc:spChg>
      </pc:sldChg>
      <pc:sldChg chg="del">
        <pc:chgData name="Mark Zimmermann" userId="27fa454f-97d9-46ec-9fb3-fd9c22b9a524" providerId="ADAL" clId="{3DD91579-D878-CE46-A712-8975FA874890}" dt="2023-06-12T20:34:12.259" v="34" actId="2696"/>
        <pc:sldMkLst>
          <pc:docMk/>
          <pc:sldMk cId="4237289614" sldId="361"/>
        </pc:sldMkLst>
      </pc:sldChg>
      <pc:sldChg chg="modSp add mod">
        <pc:chgData name="Mark Zimmermann" userId="27fa454f-97d9-46ec-9fb3-fd9c22b9a524" providerId="ADAL" clId="{3DD91579-D878-CE46-A712-8975FA874890}" dt="2023-06-13T15:11:15.998" v="397" actId="1076"/>
        <pc:sldMkLst>
          <pc:docMk/>
          <pc:sldMk cId="1333426726" sldId="362"/>
        </pc:sldMkLst>
        <pc:spChg chg="mod">
          <ac:chgData name="Mark Zimmermann" userId="27fa454f-97d9-46ec-9fb3-fd9c22b9a524" providerId="ADAL" clId="{3DD91579-D878-CE46-A712-8975FA874890}" dt="2023-06-13T15:11:15.998" v="397" actId="1076"/>
          <ac:spMkLst>
            <pc:docMk/>
            <pc:sldMk cId="1333426726" sldId="362"/>
            <ac:spMk id="2" creationId="{F1E44DBE-D7E4-7647-8BE3-D504C267AC09}"/>
          </ac:spMkLst>
        </pc:spChg>
      </pc:sldChg>
      <pc:sldChg chg="del">
        <pc:chgData name="Mark Zimmermann" userId="27fa454f-97d9-46ec-9fb3-fd9c22b9a524" providerId="ADAL" clId="{3DD91579-D878-CE46-A712-8975FA874890}" dt="2023-06-12T20:34:12.254" v="28" actId="2696"/>
        <pc:sldMkLst>
          <pc:docMk/>
          <pc:sldMk cId="3689661270" sldId="362"/>
        </pc:sldMkLst>
      </pc:sldChg>
      <pc:sldChg chg="modSp add mod">
        <pc:chgData name="Mark Zimmermann" userId="27fa454f-97d9-46ec-9fb3-fd9c22b9a524" providerId="ADAL" clId="{3DD91579-D878-CE46-A712-8975FA874890}" dt="2023-06-12T21:48:51.362" v="212" actId="1076"/>
        <pc:sldMkLst>
          <pc:docMk/>
          <pc:sldMk cId="681256093" sldId="363"/>
        </pc:sldMkLst>
        <pc:spChg chg="mod">
          <ac:chgData name="Mark Zimmermann" userId="27fa454f-97d9-46ec-9fb3-fd9c22b9a524" providerId="ADAL" clId="{3DD91579-D878-CE46-A712-8975FA874890}" dt="2023-06-12T21:48:51.362" v="212" actId="1076"/>
          <ac:spMkLst>
            <pc:docMk/>
            <pc:sldMk cId="681256093" sldId="363"/>
            <ac:spMk id="2" creationId="{F1E44DBE-D7E4-7647-8BE3-D504C267AC09}"/>
          </ac:spMkLst>
        </pc:spChg>
      </pc:sldChg>
      <pc:sldChg chg="del">
        <pc:chgData name="Mark Zimmermann" userId="27fa454f-97d9-46ec-9fb3-fd9c22b9a524" providerId="ADAL" clId="{3DD91579-D878-CE46-A712-8975FA874890}" dt="2023-06-12T20:34:12.239" v="12" actId="2696"/>
        <pc:sldMkLst>
          <pc:docMk/>
          <pc:sldMk cId="2035146806" sldId="363"/>
        </pc:sldMkLst>
      </pc:sldChg>
      <pc:sldChg chg="del">
        <pc:chgData name="Mark Zimmermann" userId="27fa454f-97d9-46ec-9fb3-fd9c22b9a524" providerId="ADAL" clId="{3DD91579-D878-CE46-A712-8975FA874890}" dt="2023-06-12T20:34:12.249" v="22" actId="2696"/>
        <pc:sldMkLst>
          <pc:docMk/>
          <pc:sldMk cId="325147166" sldId="364"/>
        </pc:sldMkLst>
      </pc:sldChg>
      <pc:sldChg chg="modSp add mod">
        <pc:chgData name="Mark Zimmermann" userId="27fa454f-97d9-46ec-9fb3-fd9c22b9a524" providerId="ADAL" clId="{3DD91579-D878-CE46-A712-8975FA874890}" dt="2023-06-12T21:49:06.860" v="230" actId="20577"/>
        <pc:sldMkLst>
          <pc:docMk/>
          <pc:sldMk cId="4129506345" sldId="364"/>
        </pc:sldMkLst>
        <pc:spChg chg="mod">
          <ac:chgData name="Mark Zimmermann" userId="27fa454f-97d9-46ec-9fb3-fd9c22b9a524" providerId="ADAL" clId="{3DD91579-D878-CE46-A712-8975FA874890}" dt="2023-06-12T21:49:06.860" v="230" actId="20577"/>
          <ac:spMkLst>
            <pc:docMk/>
            <pc:sldMk cId="4129506345" sldId="364"/>
            <ac:spMk id="2" creationId="{F1E44DBE-D7E4-7647-8BE3-D504C267AC09}"/>
          </ac:spMkLst>
        </pc:spChg>
      </pc:sldChg>
      <pc:sldChg chg="modSp add mod">
        <pc:chgData name="Mark Zimmermann" userId="27fa454f-97d9-46ec-9fb3-fd9c22b9a524" providerId="ADAL" clId="{3DD91579-D878-CE46-A712-8975FA874890}" dt="2023-06-12T21:49:48.844" v="240" actId="2711"/>
        <pc:sldMkLst>
          <pc:docMk/>
          <pc:sldMk cId="1120596972" sldId="365"/>
        </pc:sldMkLst>
        <pc:spChg chg="mod">
          <ac:chgData name="Mark Zimmermann" userId="27fa454f-97d9-46ec-9fb3-fd9c22b9a524" providerId="ADAL" clId="{3DD91579-D878-CE46-A712-8975FA874890}" dt="2023-06-12T21:49:48.844" v="240" actId="2711"/>
          <ac:spMkLst>
            <pc:docMk/>
            <pc:sldMk cId="1120596972" sldId="365"/>
            <ac:spMk id="2" creationId="{F1E44DBE-D7E4-7647-8BE3-D504C267AC09}"/>
          </ac:spMkLst>
        </pc:spChg>
      </pc:sldChg>
      <pc:sldChg chg="del">
        <pc:chgData name="Mark Zimmermann" userId="27fa454f-97d9-46ec-9fb3-fd9c22b9a524" providerId="ADAL" clId="{3DD91579-D878-CE46-A712-8975FA874890}" dt="2023-06-12T20:34:12.242" v="15" actId="2696"/>
        <pc:sldMkLst>
          <pc:docMk/>
          <pc:sldMk cId="3833867865" sldId="365"/>
        </pc:sldMkLst>
      </pc:sldChg>
      <pc:sldChg chg="modSp add mod">
        <pc:chgData name="Mark Zimmermann" userId="27fa454f-97d9-46ec-9fb3-fd9c22b9a524" providerId="ADAL" clId="{3DD91579-D878-CE46-A712-8975FA874890}" dt="2023-06-12T21:50:30.671" v="249" actId="20577"/>
        <pc:sldMkLst>
          <pc:docMk/>
          <pc:sldMk cId="2560512416" sldId="366"/>
        </pc:sldMkLst>
        <pc:spChg chg="mod">
          <ac:chgData name="Mark Zimmermann" userId="27fa454f-97d9-46ec-9fb3-fd9c22b9a524" providerId="ADAL" clId="{3DD91579-D878-CE46-A712-8975FA874890}" dt="2023-06-12T21:50:30.671" v="249" actId="20577"/>
          <ac:spMkLst>
            <pc:docMk/>
            <pc:sldMk cId="2560512416" sldId="366"/>
            <ac:spMk id="2" creationId="{F1E44DBE-D7E4-7647-8BE3-D504C267AC09}"/>
          </ac:spMkLst>
        </pc:spChg>
      </pc:sldChg>
      <pc:sldChg chg="del">
        <pc:chgData name="Mark Zimmermann" userId="27fa454f-97d9-46ec-9fb3-fd9c22b9a524" providerId="ADAL" clId="{3DD91579-D878-CE46-A712-8975FA874890}" dt="2023-06-12T20:34:12.244" v="17" actId="2696"/>
        <pc:sldMkLst>
          <pc:docMk/>
          <pc:sldMk cId="3873215339" sldId="366"/>
        </pc:sldMkLst>
      </pc:sldChg>
      <pc:sldChg chg="del">
        <pc:chgData name="Mark Zimmermann" userId="27fa454f-97d9-46ec-9fb3-fd9c22b9a524" providerId="ADAL" clId="{3DD91579-D878-CE46-A712-8975FA874890}" dt="2023-06-12T20:34:12.248" v="21" actId="2696"/>
        <pc:sldMkLst>
          <pc:docMk/>
          <pc:sldMk cId="2315320954" sldId="367"/>
        </pc:sldMkLst>
      </pc:sldChg>
      <pc:sldChg chg="modSp add mod">
        <pc:chgData name="Mark Zimmermann" userId="27fa454f-97d9-46ec-9fb3-fd9c22b9a524" providerId="ADAL" clId="{3DD91579-D878-CE46-A712-8975FA874890}" dt="2023-06-12T21:51:06.302" v="260" actId="20577"/>
        <pc:sldMkLst>
          <pc:docMk/>
          <pc:sldMk cId="3260139628" sldId="367"/>
        </pc:sldMkLst>
        <pc:spChg chg="mod">
          <ac:chgData name="Mark Zimmermann" userId="27fa454f-97d9-46ec-9fb3-fd9c22b9a524" providerId="ADAL" clId="{3DD91579-D878-CE46-A712-8975FA874890}" dt="2023-06-12T21:51:06.302" v="260" actId="20577"/>
          <ac:spMkLst>
            <pc:docMk/>
            <pc:sldMk cId="3260139628" sldId="367"/>
            <ac:spMk id="2" creationId="{F1E44DBE-D7E4-7647-8BE3-D504C267AC09}"/>
          </ac:spMkLst>
        </pc:spChg>
      </pc:sldChg>
      <pc:sldChg chg="del">
        <pc:chgData name="Mark Zimmermann" userId="27fa454f-97d9-46ec-9fb3-fd9c22b9a524" providerId="ADAL" clId="{3DD91579-D878-CE46-A712-8975FA874890}" dt="2023-06-12T20:34:12.251" v="24" actId="2696"/>
        <pc:sldMkLst>
          <pc:docMk/>
          <pc:sldMk cId="3669964197" sldId="368"/>
        </pc:sldMkLst>
      </pc:sldChg>
      <pc:sldChg chg="modSp add mod">
        <pc:chgData name="Mark Zimmermann" userId="27fa454f-97d9-46ec-9fb3-fd9c22b9a524" providerId="ADAL" clId="{3DD91579-D878-CE46-A712-8975FA874890}" dt="2023-06-12T21:52:02.471" v="266" actId="1076"/>
        <pc:sldMkLst>
          <pc:docMk/>
          <pc:sldMk cId="3805281716" sldId="368"/>
        </pc:sldMkLst>
        <pc:spChg chg="mod">
          <ac:chgData name="Mark Zimmermann" userId="27fa454f-97d9-46ec-9fb3-fd9c22b9a524" providerId="ADAL" clId="{3DD91579-D878-CE46-A712-8975FA874890}" dt="2023-06-12T21:52:02.471" v="266" actId="1076"/>
          <ac:spMkLst>
            <pc:docMk/>
            <pc:sldMk cId="3805281716" sldId="368"/>
            <ac:spMk id="2" creationId="{F1E44DBE-D7E4-7647-8BE3-D504C267AC09}"/>
          </ac:spMkLst>
        </pc:spChg>
      </pc:sldChg>
      <pc:sldChg chg="del">
        <pc:chgData name="Mark Zimmermann" userId="27fa454f-97d9-46ec-9fb3-fd9c22b9a524" providerId="ADAL" clId="{3DD91579-D878-CE46-A712-8975FA874890}" dt="2023-06-12T20:34:12.238" v="11" actId="2696"/>
        <pc:sldMkLst>
          <pc:docMk/>
          <pc:sldMk cId="366562656" sldId="369"/>
        </pc:sldMkLst>
      </pc:sldChg>
      <pc:sldChg chg="modSp add mod">
        <pc:chgData name="Mark Zimmermann" userId="27fa454f-97d9-46ec-9fb3-fd9c22b9a524" providerId="ADAL" clId="{3DD91579-D878-CE46-A712-8975FA874890}" dt="2023-06-12T21:52:18.458" v="269" actId="21"/>
        <pc:sldMkLst>
          <pc:docMk/>
          <pc:sldMk cId="1848716382" sldId="369"/>
        </pc:sldMkLst>
        <pc:spChg chg="mod">
          <ac:chgData name="Mark Zimmermann" userId="27fa454f-97d9-46ec-9fb3-fd9c22b9a524" providerId="ADAL" clId="{3DD91579-D878-CE46-A712-8975FA874890}" dt="2023-06-12T21:52:18.458" v="269" actId="21"/>
          <ac:spMkLst>
            <pc:docMk/>
            <pc:sldMk cId="1848716382" sldId="369"/>
            <ac:spMk id="2" creationId="{F1E44DBE-D7E4-7647-8BE3-D504C267AC09}"/>
          </ac:spMkLst>
        </pc:spChg>
      </pc:sldChg>
      <pc:sldChg chg="modSp add mod">
        <pc:chgData name="Mark Zimmermann" userId="27fa454f-97d9-46ec-9fb3-fd9c22b9a524" providerId="ADAL" clId="{3DD91579-D878-CE46-A712-8975FA874890}" dt="2023-06-12T21:52:44.447" v="273" actId="20577"/>
        <pc:sldMkLst>
          <pc:docMk/>
          <pc:sldMk cId="1604100607" sldId="370"/>
        </pc:sldMkLst>
        <pc:spChg chg="mod">
          <ac:chgData name="Mark Zimmermann" userId="27fa454f-97d9-46ec-9fb3-fd9c22b9a524" providerId="ADAL" clId="{3DD91579-D878-CE46-A712-8975FA874890}" dt="2023-06-12T21:52:44.447" v="273" actId="20577"/>
          <ac:spMkLst>
            <pc:docMk/>
            <pc:sldMk cId="1604100607" sldId="370"/>
            <ac:spMk id="2" creationId="{F1E44DBE-D7E4-7647-8BE3-D504C267AC09}"/>
          </ac:spMkLst>
        </pc:spChg>
      </pc:sldChg>
      <pc:sldChg chg="del">
        <pc:chgData name="Mark Zimmermann" userId="27fa454f-97d9-46ec-9fb3-fd9c22b9a524" providerId="ADAL" clId="{3DD91579-D878-CE46-A712-8975FA874890}" dt="2023-06-12T20:34:12.260" v="35" actId="2696"/>
        <pc:sldMkLst>
          <pc:docMk/>
          <pc:sldMk cId="3693459942" sldId="370"/>
        </pc:sldMkLst>
      </pc:sldChg>
      <pc:sldChg chg="modSp add mod">
        <pc:chgData name="Mark Zimmermann" userId="27fa454f-97d9-46ec-9fb3-fd9c22b9a524" providerId="ADAL" clId="{3DD91579-D878-CE46-A712-8975FA874890}" dt="2023-06-12T21:52:55.176" v="275"/>
        <pc:sldMkLst>
          <pc:docMk/>
          <pc:sldMk cId="1473730045" sldId="371"/>
        </pc:sldMkLst>
        <pc:spChg chg="mod">
          <ac:chgData name="Mark Zimmermann" userId="27fa454f-97d9-46ec-9fb3-fd9c22b9a524" providerId="ADAL" clId="{3DD91579-D878-CE46-A712-8975FA874890}" dt="2023-06-12T21:52:55.176" v="275"/>
          <ac:spMkLst>
            <pc:docMk/>
            <pc:sldMk cId="1473730045" sldId="371"/>
            <ac:spMk id="2" creationId="{F1E44DBE-D7E4-7647-8BE3-D504C267AC09}"/>
          </ac:spMkLst>
        </pc:spChg>
      </pc:sldChg>
      <pc:sldChg chg="del">
        <pc:chgData name="Mark Zimmermann" userId="27fa454f-97d9-46ec-9fb3-fd9c22b9a524" providerId="ADAL" clId="{3DD91579-D878-CE46-A712-8975FA874890}" dt="2023-06-12T20:34:12.253" v="27" actId="2696"/>
        <pc:sldMkLst>
          <pc:docMk/>
          <pc:sldMk cId="1809972216" sldId="371"/>
        </pc:sldMkLst>
      </pc:sldChg>
      <pc:sldChg chg="modSp add mod">
        <pc:chgData name="Mark Zimmermann" userId="27fa454f-97d9-46ec-9fb3-fd9c22b9a524" providerId="ADAL" clId="{3DD91579-D878-CE46-A712-8975FA874890}" dt="2023-06-12T21:57:26.036" v="283" actId="1076"/>
        <pc:sldMkLst>
          <pc:docMk/>
          <pc:sldMk cId="370711302" sldId="372"/>
        </pc:sldMkLst>
        <pc:spChg chg="mod">
          <ac:chgData name="Mark Zimmermann" userId="27fa454f-97d9-46ec-9fb3-fd9c22b9a524" providerId="ADAL" clId="{3DD91579-D878-CE46-A712-8975FA874890}" dt="2023-06-12T21:57:26.036" v="283" actId="1076"/>
          <ac:spMkLst>
            <pc:docMk/>
            <pc:sldMk cId="370711302" sldId="372"/>
            <ac:spMk id="2" creationId="{F1E44DBE-D7E4-7647-8BE3-D504C267AC09}"/>
          </ac:spMkLst>
        </pc:spChg>
      </pc:sldChg>
      <pc:sldChg chg="del">
        <pc:chgData name="Mark Zimmermann" userId="27fa454f-97d9-46ec-9fb3-fd9c22b9a524" providerId="ADAL" clId="{3DD91579-D878-CE46-A712-8975FA874890}" dt="2023-06-12T20:34:12.235" v="9" actId="2696"/>
        <pc:sldMkLst>
          <pc:docMk/>
          <pc:sldMk cId="3744781109" sldId="372"/>
        </pc:sldMkLst>
      </pc:sldChg>
      <pc:sldChg chg="modSp add mod">
        <pc:chgData name="Mark Zimmermann" userId="27fa454f-97d9-46ec-9fb3-fd9c22b9a524" providerId="ADAL" clId="{3DD91579-D878-CE46-A712-8975FA874890}" dt="2023-06-12T21:57:35.366" v="292" actId="20577"/>
        <pc:sldMkLst>
          <pc:docMk/>
          <pc:sldMk cId="1392842449" sldId="373"/>
        </pc:sldMkLst>
        <pc:spChg chg="mod">
          <ac:chgData name="Mark Zimmermann" userId="27fa454f-97d9-46ec-9fb3-fd9c22b9a524" providerId="ADAL" clId="{3DD91579-D878-CE46-A712-8975FA874890}" dt="2023-06-12T21:57:35.366" v="292" actId="20577"/>
          <ac:spMkLst>
            <pc:docMk/>
            <pc:sldMk cId="1392842449" sldId="373"/>
            <ac:spMk id="2" creationId="{F1E44DBE-D7E4-7647-8BE3-D504C267AC09}"/>
          </ac:spMkLst>
        </pc:spChg>
      </pc:sldChg>
      <pc:sldChg chg="del">
        <pc:chgData name="Mark Zimmermann" userId="27fa454f-97d9-46ec-9fb3-fd9c22b9a524" providerId="ADAL" clId="{3DD91579-D878-CE46-A712-8975FA874890}" dt="2023-06-12T20:34:12.237" v="10" actId="2696"/>
        <pc:sldMkLst>
          <pc:docMk/>
          <pc:sldMk cId="1462123483" sldId="373"/>
        </pc:sldMkLst>
      </pc:sldChg>
      <pc:sldChg chg="add">
        <pc:chgData name="Mark Zimmermann" userId="27fa454f-97d9-46ec-9fb3-fd9c22b9a524" providerId="ADAL" clId="{3DD91579-D878-CE46-A712-8975FA874890}" dt="2023-06-12T21:57:41.209" v="293" actId="2890"/>
        <pc:sldMkLst>
          <pc:docMk/>
          <pc:sldMk cId="722473209" sldId="374"/>
        </pc:sldMkLst>
      </pc:sldChg>
      <pc:sldChg chg="del">
        <pc:chgData name="Mark Zimmermann" userId="27fa454f-97d9-46ec-9fb3-fd9c22b9a524" providerId="ADAL" clId="{3DD91579-D878-CE46-A712-8975FA874890}" dt="2023-06-12T20:34:12.270" v="38" actId="2696"/>
        <pc:sldMkLst>
          <pc:docMk/>
          <pc:sldMk cId="2503213682" sldId="374"/>
        </pc:sldMkLst>
      </pc:sldChg>
      <pc:sldChg chg="del">
        <pc:chgData name="Mark Zimmermann" userId="27fa454f-97d9-46ec-9fb3-fd9c22b9a524" providerId="ADAL" clId="{3DD91579-D878-CE46-A712-8975FA874890}" dt="2023-06-12T20:34:12.253" v="26" actId="2696"/>
        <pc:sldMkLst>
          <pc:docMk/>
          <pc:sldMk cId="1066698109" sldId="375"/>
        </pc:sldMkLst>
      </pc:sldChg>
      <pc:sldChg chg="modSp add mod">
        <pc:chgData name="Mark Zimmermann" userId="27fa454f-97d9-46ec-9fb3-fd9c22b9a524" providerId="ADAL" clId="{3DD91579-D878-CE46-A712-8975FA874890}" dt="2023-06-12T21:58:35.634" v="303" actId="1076"/>
        <pc:sldMkLst>
          <pc:docMk/>
          <pc:sldMk cId="2983573687" sldId="375"/>
        </pc:sldMkLst>
        <pc:spChg chg="mod">
          <ac:chgData name="Mark Zimmermann" userId="27fa454f-97d9-46ec-9fb3-fd9c22b9a524" providerId="ADAL" clId="{3DD91579-D878-CE46-A712-8975FA874890}" dt="2023-06-12T21:58:35.634" v="303" actId="1076"/>
          <ac:spMkLst>
            <pc:docMk/>
            <pc:sldMk cId="2983573687" sldId="375"/>
            <ac:spMk id="2" creationId="{F1E44DBE-D7E4-7647-8BE3-D504C267AC09}"/>
          </ac:spMkLst>
        </pc:spChg>
      </pc:sldChg>
      <pc:sldChg chg="del">
        <pc:chgData name="Mark Zimmermann" userId="27fa454f-97d9-46ec-9fb3-fd9c22b9a524" providerId="ADAL" clId="{3DD91579-D878-CE46-A712-8975FA874890}" dt="2023-06-12T20:34:12.243" v="16" actId="2696"/>
        <pc:sldMkLst>
          <pc:docMk/>
          <pc:sldMk cId="707452893" sldId="376"/>
        </pc:sldMkLst>
      </pc:sldChg>
      <pc:sldChg chg="modSp add mod">
        <pc:chgData name="Mark Zimmermann" userId="27fa454f-97d9-46ec-9fb3-fd9c22b9a524" providerId="ADAL" clId="{3DD91579-D878-CE46-A712-8975FA874890}" dt="2023-06-12T21:59:02.454" v="311" actId="21"/>
        <pc:sldMkLst>
          <pc:docMk/>
          <pc:sldMk cId="3557531707" sldId="376"/>
        </pc:sldMkLst>
        <pc:spChg chg="mod">
          <ac:chgData name="Mark Zimmermann" userId="27fa454f-97d9-46ec-9fb3-fd9c22b9a524" providerId="ADAL" clId="{3DD91579-D878-CE46-A712-8975FA874890}" dt="2023-06-12T21:59:02.454" v="311" actId="21"/>
          <ac:spMkLst>
            <pc:docMk/>
            <pc:sldMk cId="3557531707" sldId="376"/>
            <ac:spMk id="2" creationId="{F1E44DBE-D7E4-7647-8BE3-D504C267AC09}"/>
          </ac:spMkLst>
        </pc:spChg>
      </pc:sldChg>
      <pc:sldChg chg="modSp add mod">
        <pc:chgData name="Mark Zimmermann" userId="27fa454f-97d9-46ec-9fb3-fd9c22b9a524" providerId="ADAL" clId="{3DD91579-D878-CE46-A712-8975FA874890}" dt="2023-06-12T21:59:28.261" v="318" actId="21"/>
        <pc:sldMkLst>
          <pc:docMk/>
          <pc:sldMk cId="147246929" sldId="377"/>
        </pc:sldMkLst>
        <pc:spChg chg="mod">
          <ac:chgData name="Mark Zimmermann" userId="27fa454f-97d9-46ec-9fb3-fd9c22b9a524" providerId="ADAL" clId="{3DD91579-D878-CE46-A712-8975FA874890}" dt="2023-06-12T21:59:28.261" v="318" actId="21"/>
          <ac:spMkLst>
            <pc:docMk/>
            <pc:sldMk cId="147246929" sldId="377"/>
            <ac:spMk id="2" creationId="{F1E44DBE-D7E4-7647-8BE3-D504C267AC09}"/>
          </ac:spMkLst>
        </pc:spChg>
      </pc:sldChg>
      <pc:sldChg chg="del">
        <pc:chgData name="Mark Zimmermann" userId="27fa454f-97d9-46ec-9fb3-fd9c22b9a524" providerId="ADAL" clId="{3DD91579-D878-CE46-A712-8975FA874890}" dt="2023-06-12T20:34:12.261" v="36" actId="2696"/>
        <pc:sldMkLst>
          <pc:docMk/>
          <pc:sldMk cId="748938993" sldId="377"/>
        </pc:sldMkLst>
      </pc:sldChg>
      <pc:sldChg chg="modSp add mod">
        <pc:chgData name="Mark Zimmermann" userId="27fa454f-97d9-46ec-9fb3-fd9c22b9a524" providerId="ADAL" clId="{3DD91579-D878-CE46-A712-8975FA874890}" dt="2023-06-12T21:59:51.861" v="325" actId="21"/>
        <pc:sldMkLst>
          <pc:docMk/>
          <pc:sldMk cId="482621693" sldId="378"/>
        </pc:sldMkLst>
        <pc:spChg chg="mod">
          <ac:chgData name="Mark Zimmermann" userId="27fa454f-97d9-46ec-9fb3-fd9c22b9a524" providerId="ADAL" clId="{3DD91579-D878-CE46-A712-8975FA874890}" dt="2023-06-12T21:59:51.861" v="325" actId="21"/>
          <ac:spMkLst>
            <pc:docMk/>
            <pc:sldMk cId="482621693" sldId="378"/>
            <ac:spMk id="2" creationId="{F1E44DBE-D7E4-7647-8BE3-D504C267AC09}"/>
          </ac:spMkLst>
        </pc:spChg>
      </pc:sldChg>
      <pc:sldChg chg="del">
        <pc:chgData name="Mark Zimmermann" userId="27fa454f-97d9-46ec-9fb3-fd9c22b9a524" providerId="ADAL" clId="{3DD91579-D878-CE46-A712-8975FA874890}" dt="2023-06-12T20:34:12.246" v="19" actId="2696"/>
        <pc:sldMkLst>
          <pc:docMk/>
          <pc:sldMk cId="3333092423" sldId="378"/>
        </pc:sldMkLst>
      </pc:sldChg>
      <pc:sldChg chg="del">
        <pc:chgData name="Mark Zimmermann" userId="27fa454f-97d9-46ec-9fb3-fd9c22b9a524" providerId="ADAL" clId="{3DD91579-D878-CE46-A712-8975FA874890}" dt="2023-06-12T20:34:12.256" v="30" actId="2696"/>
        <pc:sldMkLst>
          <pc:docMk/>
          <pc:sldMk cId="34864100" sldId="379"/>
        </pc:sldMkLst>
      </pc:sldChg>
      <pc:sldChg chg="modSp add mod">
        <pc:chgData name="Mark Zimmermann" userId="27fa454f-97d9-46ec-9fb3-fd9c22b9a524" providerId="ADAL" clId="{3DD91579-D878-CE46-A712-8975FA874890}" dt="2023-06-12T22:00:13.553" v="332" actId="21"/>
        <pc:sldMkLst>
          <pc:docMk/>
          <pc:sldMk cId="2767526569" sldId="379"/>
        </pc:sldMkLst>
        <pc:spChg chg="mod">
          <ac:chgData name="Mark Zimmermann" userId="27fa454f-97d9-46ec-9fb3-fd9c22b9a524" providerId="ADAL" clId="{3DD91579-D878-CE46-A712-8975FA874890}" dt="2023-06-12T22:00:13.553" v="332" actId="21"/>
          <ac:spMkLst>
            <pc:docMk/>
            <pc:sldMk cId="2767526569" sldId="379"/>
            <ac:spMk id="2" creationId="{F1E44DBE-D7E4-7647-8BE3-D504C267AC09}"/>
          </ac:spMkLst>
        </pc:spChg>
      </pc:sldChg>
      <pc:sldChg chg="del">
        <pc:chgData name="Mark Zimmermann" userId="27fa454f-97d9-46ec-9fb3-fd9c22b9a524" providerId="ADAL" clId="{3DD91579-D878-CE46-A712-8975FA874890}" dt="2023-06-12T20:34:12.257" v="32" actId="2696"/>
        <pc:sldMkLst>
          <pc:docMk/>
          <pc:sldMk cId="2044516878" sldId="380"/>
        </pc:sldMkLst>
      </pc:sldChg>
      <pc:sldChg chg="modSp add mod">
        <pc:chgData name="Mark Zimmermann" userId="27fa454f-97d9-46ec-9fb3-fd9c22b9a524" providerId="ADAL" clId="{3DD91579-D878-CE46-A712-8975FA874890}" dt="2023-06-12T22:00:32.729" v="338" actId="20577"/>
        <pc:sldMkLst>
          <pc:docMk/>
          <pc:sldMk cId="2471633074" sldId="380"/>
        </pc:sldMkLst>
        <pc:spChg chg="mod">
          <ac:chgData name="Mark Zimmermann" userId="27fa454f-97d9-46ec-9fb3-fd9c22b9a524" providerId="ADAL" clId="{3DD91579-D878-CE46-A712-8975FA874890}" dt="2023-06-12T22:00:32.729" v="338" actId="20577"/>
          <ac:spMkLst>
            <pc:docMk/>
            <pc:sldMk cId="2471633074" sldId="380"/>
            <ac:spMk id="2" creationId="{F1E44DBE-D7E4-7647-8BE3-D504C267AC09}"/>
          </ac:spMkLst>
        </pc:spChg>
      </pc:sldChg>
      <pc:sldChg chg="modSp add mod">
        <pc:chgData name="Mark Zimmermann" userId="27fa454f-97d9-46ec-9fb3-fd9c22b9a524" providerId="ADAL" clId="{3DD91579-D878-CE46-A712-8975FA874890}" dt="2023-06-12T22:01:53.763" v="363" actId="1076"/>
        <pc:sldMkLst>
          <pc:docMk/>
          <pc:sldMk cId="1372038703" sldId="381"/>
        </pc:sldMkLst>
        <pc:spChg chg="mod">
          <ac:chgData name="Mark Zimmermann" userId="27fa454f-97d9-46ec-9fb3-fd9c22b9a524" providerId="ADAL" clId="{3DD91579-D878-CE46-A712-8975FA874890}" dt="2023-06-12T22:01:53.763" v="363" actId="1076"/>
          <ac:spMkLst>
            <pc:docMk/>
            <pc:sldMk cId="1372038703" sldId="381"/>
            <ac:spMk id="2" creationId="{F1E44DBE-D7E4-7647-8BE3-D504C267AC09}"/>
          </ac:spMkLst>
        </pc:spChg>
      </pc:sldChg>
      <pc:sldChg chg="del">
        <pc:chgData name="Mark Zimmermann" userId="27fa454f-97d9-46ec-9fb3-fd9c22b9a524" providerId="ADAL" clId="{3DD91579-D878-CE46-A712-8975FA874890}" dt="2023-06-12T20:34:12.250" v="23" actId="2696"/>
        <pc:sldMkLst>
          <pc:docMk/>
          <pc:sldMk cId="2767706154" sldId="381"/>
        </pc:sldMkLst>
      </pc:sldChg>
      <pc:sldChg chg="del">
        <pc:chgData name="Mark Zimmermann" userId="27fa454f-97d9-46ec-9fb3-fd9c22b9a524" providerId="ADAL" clId="{3DD91579-D878-CE46-A712-8975FA874890}" dt="2023-06-12T20:34:12.241" v="14" actId="2696"/>
        <pc:sldMkLst>
          <pc:docMk/>
          <pc:sldMk cId="2886969657" sldId="382"/>
        </pc:sldMkLst>
      </pc:sldChg>
      <pc:sldChg chg="modSp add mod">
        <pc:chgData name="Mark Zimmermann" userId="27fa454f-97d9-46ec-9fb3-fd9c22b9a524" providerId="ADAL" clId="{3DD91579-D878-CE46-A712-8975FA874890}" dt="2023-06-12T22:01:47.611" v="362" actId="2711"/>
        <pc:sldMkLst>
          <pc:docMk/>
          <pc:sldMk cId="3993688311" sldId="382"/>
        </pc:sldMkLst>
        <pc:spChg chg="mod">
          <ac:chgData name="Mark Zimmermann" userId="27fa454f-97d9-46ec-9fb3-fd9c22b9a524" providerId="ADAL" clId="{3DD91579-D878-CE46-A712-8975FA874890}" dt="2023-06-12T22:01:47.611" v="362" actId="2711"/>
          <ac:spMkLst>
            <pc:docMk/>
            <pc:sldMk cId="3993688311" sldId="382"/>
            <ac:spMk id="2" creationId="{F1E44DBE-D7E4-7647-8BE3-D504C267AC09}"/>
          </ac:spMkLst>
        </pc:spChg>
      </pc:sldChg>
      <pc:sldChg chg="modSp add mod">
        <pc:chgData name="Mark Zimmermann" userId="27fa454f-97d9-46ec-9fb3-fd9c22b9a524" providerId="ADAL" clId="{3DD91579-D878-CE46-A712-8975FA874890}" dt="2023-06-12T22:02:46.130" v="370" actId="1076"/>
        <pc:sldMkLst>
          <pc:docMk/>
          <pc:sldMk cId="1778629379" sldId="383"/>
        </pc:sldMkLst>
        <pc:spChg chg="mod">
          <ac:chgData name="Mark Zimmermann" userId="27fa454f-97d9-46ec-9fb3-fd9c22b9a524" providerId="ADAL" clId="{3DD91579-D878-CE46-A712-8975FA874890}" dt="2023-06-12T22:02:46.130" v="370" actId="1076"/>
          <ac:spMkLst>
            <pc:docMk/>
            <pc:sldMk cId="1778629379" sldId="383"/>
            <ac:spMk id="2" creationId="{F1E44DBE-D7E4-7647-8BE3-D504C267AC09}"/>
          </ac:spMkLst>
        </pc:spChg>
      </pc:sldChg>
      <pc:sldChg chg="modSp add mod">
        <pc:chgData name="Mark Zimmermann" userId="27fa454f-97d9-46ec-9fb3-fd9c22b9a524" providerId="ADAL" clId="{3DD91579-D878-CE46-A712-8975FA874890}" dt="2023-06-12T22:03:01.834" v="373" actId="21"/>
        <pc:sldMkLst>
          <pc:docMk/>
          <pc:sldMk cId="3900095598" sldId="384"/>
        </pc:sldMkLst>
        <pc:spChg chg="mod">
          <ac:chgData name="Mark Zimmermann" userId="27fa454f-97d9-46ec-9fb3-fd9c22b9a524" providerId="ADAL" clId="{3DD91579-D878-CE46-A712-8975FA874890}" dt="2023-06-12T22:03:01.834" v="373" actId="21"/>
          <ac:spMkLst>
            <pc:docMk/>
            <pc:sldMk cId="3900095598" sldId="384"/>
            <ac:spMk id="2" creationId="{F1E44DBE-D7E4-7647-8BE3-D504C267AC09}"/>
          </ac:spMkLst>
        </pc:spChg>
      </pc:sldChg>
      <pc:sldChg chg="modSp add mod">
        <pc:chgData name="Mark Zimmermann" userId="27fa454f-97d9-46ec-9fb3-fd9c22b9a524" providerId="ADAL" clId="{3DD91579-D878-CE46-A712-8975FA874890}" dt="2023-06-12T22:03:19.639" v="376" actId="21"/>
        <pc:sldMkLst>
          <pc:docMk/>
          <pc:sldMk cId="768180346" sldId="385"/>
        </pc:sldMkLst>
        <pc:spChg chg="mod">
          <ac:chgData name="Mark Zimmermann" userId="27fa454f-97d9-46ec-9fb3-fd9c22b9a524" providerId="ADAL" clId="{3DD91579-D878-CE46-A712-8975FA874890}" dt="2023-06-12T22:03:19.639" v="376" actId="21"/>
          <ac:spMkLst>
            <pc:docMk/>
            <pc:sldMk cId="768180346" sldId="385"/>
            <ac:spMk id="2" creationId="{F1E44DBE-D7E4-7647-8BE3-D504C267AC09}"/>
          </ac:spMkLst>
        </pc:spChg>
      </pc:sldChg>
      <pc:sldChg chg="modSp add mod">
        <pc:chgData name="Mark Zimmermann" userId="27fa454f-97d9-46ec-9fb3-fd9c22b9a524" providerId="ADAL" clId="{3DD91579-D878-CE46-A712-8975FA874890}" dt="2023-06-13T15:11:02.036" v="395"/>
        <pc:sldMkLst>
          <pc:docMk/>
          <pc:sldMk cId="838896132" sldId="386"/>
        </pc:sldMkLst>
        <pc:spChg chg="mod">
          <ac:chgData name="Mark Zimmermann" userId="27fa454f-97d9-46ec-9fb3-fd9c22b9a524" providerId="ADAL" clId="{3DD91579-D878-CE46-A712-8975FA874890}" dt="2023-06-13T15:11:02.036" v="395"/>
          <ac:spMkLst>
            <pc:docMk/>
            <pc:sldMk cId="838896132" sldId="386"/>
            <ac:spMk id="2" creationId="{F1E44DBE-D7E4-7647-8BE3-D504C267AC09}"/>
          </ac:spMkLst>
        </pc:spChg>
      </pc:sldChg>
      <pc:sldChg chg="modSp add mod">
        <pc:chgData name="Mark Zimmermann" userId="27fa454f-97d9-46ec-9fb3-fd9c22b9a524" providerId="ADAL" clId="{3DD91579-D878-CE46-A712-8975FA874890}" dt="2023-06-13T15:11:29.995" v="400" actId="1076"/>
        <pc:sldMkLst>
          <pc:docMk/>
          <pc:sldMk cId="899339507" sldId="387"/>
        </pc:sldMkLst>
        <pc:spChg chg="mod">
          <ac:chgData name="Mark Zimmermann" userId="27fa454f-97d9-46ec-9fb3-fd9c22b9a524" providerId="ADAL" clId="{3DD91579-D878-CE46-A712-8975FA874890}" dt="2023-06-13T15:11:29.995" v="400" actId="1076"/>
          <ac:spMkLst>
            <pc:docMk/>
            <pc:sldMk cId="899339507" sldId="387"/>
            <ac:spMk id="2" creationId="{F1E44DBE-D7E4-7647-8BE3-D504C267AC09}"/>
          </ac:spMkLst>
        </pc:spChg>
      </pc:sldChg>
    </pc:docChg>
  </pc:docChgLst>
  <pc:docChgLst>
    <pc:chgData name="Mark Zimmermann" userId="27fa454f-97d9-46ec-9fb3-fd9c22b9a524" providerId="ADAL" clId="{B04AAD21-9AB8-174A-A9DD-A68C94E9A400}"/>
    <pc:docChg chg="addSld delSld modSld">
      <pc:chgData name="Mark Zimmermann" userId="27fa454f-97d9-46ec-9fb3-fd9c22b9a524" providerId="ADAL" clId="{B04AAD21-9AB8-174A-A9DD-A68C94E9A400}" dt="2021-06-01T20:59:04.661" v="286" actId="1076"/>
      <pc:docMkLst>
        <pc:docMk/>
      </pc:docMkLst>
      <pc:sldChg chg="modSp mod">
        <pc:chgData name="Mark Zimmermann" userId="27fa454f-97d9-46ec-9fb3-fd9c22b9a524" providerId="ADAL" clId="{B04AAD21-9AB8-174A-A9DD-A68C94E9A400}" dt="2021-03-22T18:53:10.103" v="60" actId="20577"/>
        <pc:sldMkLst>
          <pc:docMk/>
          <pc:sldMk cId="4007399264" sldId="319"/>
        </pc:sldMkLst>
        <pc:spChg chg="mod">
          <ac:chgData name="Mark Zimmermann" userId="27fa454f-97d9-46ec-9fb3-fd9c22b9a524" providerId="ADAL" clId="{B04AAD21-9AB8-174A-A9DD-A68C94E9A400}" dt="2021-03-22T18:53:10.103" v="60" actId="20577"/>
          <ac:spMkLst>
            <pc:docMk/>
            <pc:sldMk cId="4007399264" sldId="319"/>
            <ac:spMk id="6" creationId="{BF0E1D87-93C1-0C45-AEC7-881FBED6CAF6}"/>
          </ac:spMkLst>
        </pc:spChg>
      </pc:sldChg>
      <pc:sldChg chg="modSp mod">
        <pc:chgData name="Mark Zimmermann" userId="27fa454f-97d9-46ec-9fb3-fd9c22b9a524" providerId="ADAL" clId="{B04AAD21-9AB8-174A-A9DD-A68C94E9A400}" dt="2021-03-22T19:05:57.156" v="184" actId="113"/>
        <pc:sldMkLst>
          <pc:docMk/>
          <pc:sldMk cId="2192593353" sldId="320"/>
        </pc:sldMkLst>
        <pc:spChg chg="mod">
          <ac:chgData name="Mark Zimmermann" userId="27fa454f-97d9-46ec-9fb3-fd9c22b9a524" providerId="ADAL" clId="{B04AAD21-9AB8-174A-A9DD-A68C94E9A400}" dt="2021-03-22T19:05:57.156" v="184" actId="113"/>
          <ac:spMkLst>
            <pc:docMk/>
            <pc:sldMk cId="2192593353" sldId="320"/>
            <ac:spMk id="3" creationId="{05645990-8BEB-9D4E-B5F9-C55C2896208C}"/>
          </ac:spMkLst>
        </pc:spChg>
      </pc:sldChg>
      <pc:sldChg chg="modSp mod">
        <pc:chgData name="Mark Zimmermann" userId="27fa454f-97d9-46ec-9fb3-fd9c22b9a524" providerId="ADAL" clId="{B04AAD21-9AB8-174A-A9DD-A68C94E9A400}" dt="2021-03-22T18:56:53.724" v="141" actId="21"/>
        <pc:sldMkLst>
          <pc:docMk/>
          <pc:sldMk cId="1923589839" sldId="321"/>
        </pc:sldMkLst>
        <pc:spChg chg="mod">
          <ac:chgData name="Mark Zimmermann" userId="27fa454f-97d9-46ec-9fb3-fd9c22b9a524" providerId="ADAL" clId="{B04AAD21-9AB8-174A-A9DD-A68C94E9A400}" dt="2021-03-22T18:56:53.724" v="141" actId="21"/>
          <ac:spMkLst>
            <pc:docMk/>
            <pc:sldMk cId="1923589839" sldId="321"/>
            <ac:spMk id="6" creationId="{3A9605B5-F81F-3946-B0D5-305DCE9FC6B0}"/>
          </ac:spMkLst>
        </pc:spChg>
      </pc:sldChg>
      <pc:sldChg chg="modSp mod">
        <pc:chgData name="Mark Zimmermann" userId="27fa454f-97d9-46ec-9fb3-fd9c22b9a524" providerId="ADAL" clId="{B04AAD21-9AB8-174A-A9DD-A68C94E9A400}" dt="2021-03-22T19:08:37.080" v="185" actId="113"/>
        <pc:sldMkLst>
          <pc:docMk/>
          <pc:sldMk cId="1452434532" sldId="322"/>
        </pc:sldMkLst>
        <pc:spChg chg="mod">
          <ac:chgData name="Mark Zimmermann" userId="27fa454f-97d9-46ec-9fb3-fd9c22b9a524" providerId="ADAL" clId="{B04AAD21-9AB8-174A-A9DD-A68C94E9A400}" dt="2021-03-22T19:08:37.080" v="185" actId="113"/>
          <ac:spMkLst>
            <pc:docMk/>
            <pc:sldMk cId="1452434532" sldId="322"/>
            <ac:spMk id="6" creationId="{3A9605B5-F81F-3946-B0D5-305DCE9FC6B0}"/>
          </ac:spMkLst>
        </pc:spChg>
      </pc:sldChg>
      <pc:sldChg chg="modSp mod">
        <pc:chgData name="Mark Zimmermann" userId="27fa454f-97d9-46ec-9fb3-fd9c22b9a524" providerId="ADAL" clId="{B04AAD21-9AB8-174A-A9DD-A68C94E9A400}" dt="2021-03-22T18:58:41.785" v="167" actId="20577"/>
        <pc:sldMkLst>
          <pc:docMk/>
          <pc:sldMk cId="2056241555" sldId="323"/>
        </pc:sldMkLst>
        <pc:spChg chg="mod">
          <ac:chgData name="Mark Zimmermann" userId="27fa454f-97d9-46ec-9fb3-fd9c22b9a524" providerId="ADAL" clId="{B04AAD21-9AB8-174A-A9DD-A68C94E9A400}" dt="2021-03-22T18:58:41.785" v="167" actId="20577"/>
          <ac:spMkLst>
            <pc:docMk/>
            <pc:sldMk cId="2056241555" sldId="323"/>
            <ac:spMk id="6" creationId="{3A9605B5-F81F-3946-B0D5-305DCE9FC6B0}"/>
          </ac:spMkLst>
        </pc:spChg>
      </pc:sldChg>
      <pc:sldChg chg="modSp mod">
        <pc:chgData name="Mark Zimmermann" userId="27fa454f-97d9-46ec-9fb3-fd9c22b9a524" providerId="ADAL" clId="{B04AAD21-9AB8-174A-A9DD-A68C94E9A400}" dt="2021-03-22T19:09:20.665" v="190" actId="113"/>
        <pc:sldMkLst>
          <pc:docMk/>
          <pc:sldMk cId="1542768867" sldId="327"/>
        </pc:sldMkLst>
        <pc:spChg chg="mod">
          <ac:chgData name="Mark Zimmermann" userId="27fa454f-97d9-46ec-9fb3-fd9c22b9a524" providerId="ADAL" clId="{B04AAD21-9AB8-174A-A9DD-A68C94E9A400}" dt="2021-03-22T19:09:20.665" v="190" actId="113"/>
          <ac:spMkLst>
            <pc:docMk/>
            <pc:sldMk cId="1542768867" sldId="327"/>
            <ac:spMk id="6" creationId="{3A9605B5-F81F-3946-B0D5-305DCE9FC6B0}"/>
          </ac:spMkLst>
        </pc:spChg>
      </pc:sldChg>
      <pc:sldChg chg="modSp mod">
        <pc:chgData name="Mark Zimmermann" userId="27fa454f-97d9-46ec-9fb3-fd9c22b9a524" providerId="ADAL" clId="{B04AAD21-9AB8-174A-A9DD-A68C94E9A400}" dt="2021-03-22T19:09:43.906" v="194" actId="113"/>
        <pc:sldMkLst>
          <pc:docMk/>
          <pc:sldMk cId="3287224315" sldId="329"/>
        </pc:sldMkLst>
        <pc:spChg chg="mod">
          <ac:chgData name="Mark Zimmermann" userId="27fa454f-97d9-46ec-9fb3-fd9c22b9a524" providerId="ADAL" clId="{B04AAD21-9AB8-174A-A9DD-A68C94E9A400}" dt="2021-03-22T19:09:43.906" v="194" actId="113"/>
          <ac:spMkLst>
            <pc:docMk/>
            <pc:sldMk cId="3287224315" sldId="329"/>
            <ac:spMk id="6" creationId="{3A9605B5-F81F-3946-B0D5-305DCE9FC6B0}"/>
          </ac:spMkLst>
        </pc:spChg>
      </pc:sldChg>
      <pc:sldChg chg="modSp mod">
        <pc:chgData name="Mark Zimmermann" userId="27fa454f-97d9-46ec-9fb3-fd9c22b9a524" providerId="ADAL" clId="{B04AAD21-9AB8-174A-A9DD-A68C94E9A400}" dt="2021-03-22T19:10:10.973" v="198" actId="255"/>
        <pc:sldMkLst>
          <pc:docMk/>
          <pc:sldMk cId="3955006687" sldId="330"/>
        </pc:sldMkLst>
        <pc:spChg chg="mod">
          <ac:chgData name="Mark Zimmermann" userId="27fa454f-97d9-46ec-9fb3-fd9c22b9a524" providerId="ADAL" clId="{B04AAD21-9AB8-174A-A9DD-A68C94E9A400}" dt="2021-03-22T19:10:10.973" v="198" actId="255"/>
          <ac:spMkLst>
            <pc:docMk/>
            <pc:sldMk cId="3955006687" sldId="330"/>
            <ac:spMk id="6" creationId="{3A9605B5-F81F-3946-B0D5-305DCE9FC6B0}"/>
          </ac:spMkLst>
        </pc:spChg>
      </pc:sldChg>
      <pc:sldChg chg="modSp mod">
        <pc:chgData name="Mark Zimmermann" userId="27fa454f-97d9-46ec-9fb3-fd9c22b9a524" providerId="ADAL" clId="{B04AAD21-9AB8-174A-A9DD-A68C94E9A400}" dt="2021-03-22T19:10:58.683" v="210" actId="21"/>
        <pc:sldMkLst>
          <pc:docMk/>
          <pc:sldMk cId="3933335289" sldId="331"/>
        </pc:sldMkLst>
        <pc:spChg chg="mod">
          <ac:chgData name="Mark Zimmermann" userId="27fa454f-97d9-46ec-9fb3-fd9c22b9a524" providerId="ADAL" clId="{B04AAD21-9AB8-174A-A9DD-A68C94E9A400}" dt="2021-03-22T19:10:58.683" v="210" actId="21"/>
          <ac:spMkLst>
            <pc:docMk/>
            <pc:sldMk cId="3933335289" sldId="331"/>
            <ac:spMk id="6" creationId="{3A9605B5-F81F-3946-B0D5-305DCE9FC6B0}"/>
          </ac:spMkLst>
        </pc:spChg>
      </pc:sldChg>
      <pc:sldChg chg="modSp mod">
        <pc:chgData name="Mark Zimmermann" userId="27fa454f-97d9-46ec-9fb3-fd9c22b9a524" providerId="ADAL" clId="{B04AAD21-9AB8-174A-A9DD-A68C94E9A400}" dt="2021-03-22T19:13:46.968" v="262" actId="21"/>
        <pc:sldMkLst>
          <pc:docMk/>
          <pc:sldMk cId="803152613" sldId="335"/>
        </pc:sldMkLst>
        <pc:spChg chg="mod">
          <ac:chgData name="Mark Zimmermann" userId="27fa454f-97d9-46ec-9fb3-fd9c22b9a524" providerId="ADAL" clId="{B04AAD21-9AB8-174A-A9DD-A68C94E9A400}" dt="2021-03-22T19:13:46.968" v="262" actId="21"/>
          <ac:spMkLst>
            <pc:docMk/>
            <pc:sldMk cId="803152613" sldId="335"/>
            <ac:spMk id="6" creationId="{3A9605B5-F81F-3946-B0D5-305DCE9FC6B0}"/>
          </ac:spMkLst>
        </pc:spChg>
      </pc:sldChg>
      <pc:sldChg chg="del">
        <pc:chgData name="Mark Zimmermann" userId="27fa454f-97d9-46ec-9fb3-fd9c22b9a524" providerId="ADAL" clId="{B04AAD21-9AB8-174A-A9DD-A68C94E9A400}" dt="2021-03-22T19:14:05.504" v="265" actId="2696"/>
        <pc:sldMkLst>
          <pc:docMk/>
          <pc:sldMk cId="2847469653" sldId="336"/>
        </pc:sldMkLst>
      </pc:sldChg>
      <pc:sldChg chg="modSp mod">
        <pc:chgData name="Mark Zimmermann" userId="27fa454f-97d9-46ec-9fb3-fd9c22b9a524" providerId="ADAL" clId="{B04AAD21-9AB8-174A-A9DD-A68C94E9A400}" dt="2021-03-22T19:15:21.331" v="275" actId="21"/>
        <pc:sldMkLst>
          <pc:docMk/>
          <pc:sldMk cId="2976871864" sldId="339"/>
        </pc:sldMkLst>
        <pc:spChg chg="mod">
          <ac:chgData name="Mark Zimmermann" userId="27fa454f-97d9-46ec-9fb3-fd9c22b9a524" providerId="ADAL" clId="{B04AAD21-9AB8-174A-A9DD-A68C94E9A400}" dt="2021-03-22T19:15:21.331" v="275" actId="21"/>
          <ac:spMkLst>
            <pc:docMk/>
            <pc:sldMk cId="2976871864" sldId="339"/>
            <ac:spMk id="3" creationId="{624B6671-0671-8C48-ACD7-E53AA047B4C7}"/>
          </ac:spMkLst>
        </pc:spChg>
      </pc:sldChg>
      <pc:sldChg chg="modSp mod">
        <pc:chgData name="Mark Zimmermann" userId="27fa454f-97d9-46ec-9fb3-fd9c22b9a524" providerId="ADAL" clId="{B04AAD21-9AB8-174A-A9DD-A68C94E9A400}" dt="2021-06-01T20:59:04.661" v="286" actId="1076"/>
        <pc:sldMkLst>
          <pc:docMk/>
          <pc:sldMk cId="1366218097" sldId="340"/>
        </pc:sldMkLst>
        <pc:spChg chg="mod">
          <ac:chgData name="Mark Zimmermann" userId="27fa454f-97d9-46ec-9fb3-fd9c22b9a524" providerId="ADAL" clId="{B04AAD21-9AB8-174A-A9DD-A68C94E9A400}" dt="2021-06-01T20:59:04.661" v="286" actId="1076"/>
          <ac:spMkLst>
            <pc:docMk/>
            <pc:sldMk cId="1366218097" sldId="340"/>
            <ac:spMk id="3" creationId="{E48369E5-8B24-A54C-ADCE-BD3A0F9388C2}"/>
          </ac:spMkLst>
        </pc:spChg>
      </pc:sldChg>
      <pc:sldChg chg="modSp mod">
        <pc:chgData name="Mark Zimmermann" userId="27fa454f-97d9-46ec-9fb3-fd9c22b9a524" providerId="ADAL" clId="{B04AAD21-9AB8-174A-A9DD-A68C94E9A400}" dt="2021-03-22T18:54:40.234" v="111" actId="122"/>
        <pc:sldMkLst>
          <pc:docMk/>
          <pc:sldMk cId="763107428" sldId="341"/>
        </pc:sldMkLst>
        <pc:spChg chg="mod">
          <ac:chgData name="Mark Zimmermann" userId="27fa454f-97d9-46ec-9fb3-fd9c22b9a524" providerId="ADAL" clId="{B04AAD21-9AB8-174A-A9DD-A68C94E9A400}" dt="2021-03-22T18:54:40.234" v="111" actId="122"/>
          <ac:spMkLst>
            <pc:docMk/>
            <pc:sldMk cId="763107428" sldId="341"/>
            <ac:spMk id="2" creationId="{F1E44DBE-D7E4-7647-8BE3-D504C267AC09}"/>
          </ac:spMkLst>
        </pc:spChg>
      </pc:sldChg>
      <pc:sldChg chg="modSp mod">
        <pc:chgData name="Mark Zimmermann" userId="27fa454f-97d9-46ec-9fb3-fd9c22b9a524" providerId="ADAL" clId="{B04AAD21-9AB8-174A-A9DD-A68C94E9A400}" dt="2021-03-22T19:14:40.899" v="269" actId="20577"/>
        <pc:sldMkLst>
          <pc:docMk/>
          <pc:sldMk cId="3628533989" sldId="342"/>
        </pc:sldMkLst>
        <pc:spChg chg="mod">
          <ac:chgData name="Mark Zimmermann" userId="27fa454f-97d9-46ec-9fb3-fd9c22b9a524" providerId="ADAL" clId="{B04AAD21-9AB8-174A-A9DD-A68C94E9A400}" dt="2021-03-22T19:14:40.899" v="269" actId="20577"/>
          <ac:spMkLst>
            <pc:docMk/>
            <pc:sldMk cId="3628533989" sldId="342"/>
            <ac:spMk id="6" creationId="{3A9605B5-F81F-3946-B0D5-305DCE9FC6B0}"/>
          </ac:spMkLst>
        </pc:spChg>
      </pc:sldChg>
      <pc:sldChg chg="addSp delSp modSp mod">
        <pc:chgData name="Mark Zimmermann" userId="27fa454f-97d9-46ec-9fb3-fd9c22b9a524" providerId="ADAL" clId="{B04AAD21-9AB8-174A-A9DD-A68C94E9A400}" dt="2021-03-22T18:57:19.464" v="148" actId="20577"/>
        <pc:sldMkLst>
          <pc:docMk/>
          <pc:sldMk cId="2204337835" sldId="343"/>
        </pc:sldMkLst>
        <pc:spChg chg="add del mod">
          <ac:chgData name="Mark Zimmermann" userId="27fa454f-97d9-46ec-9fb3-fd9c22b9a524" providerId="ADAL" clId="{B04AAD21-9AB8-174A-A9DD-A68C94E9A400}" dt="2021-03-22T18:57:06.319" v="146"/>
          <ac:spMkLst>
            <pc:docMk/>
            <pc:sldMk cId="2204337835" sldId="343"/>
            <ac:spMk id="2" creationId="{D628E159-EA7B-114E-891E-3DB5326A239C}"/>
          </ac:spMkLst>
        </pc:spChg>
        <pc:spChg chg="mod">
          <ac:chgData name="Mark Zimmermann" userId="27fa454f-97d9-46ec-9fb3-fd9c22b9a524" providerId="ADAL" clId="{B04AAD21-9AB8-174A-A9DD-A68C94E9A400}" dt="2021-03-22T18:57:19.464" v="148" actId="20577"/>
          <ac:spMkLst>
            <pc:docMk/>
            <pc:sldMk cId="2204337835" sldId="343"/>
            <ac:spMk id="6" creationId="{3A9605B5-F81F-3946-B0D5-305DCE9FC6B0}"/>
          </ac:spMkLst>
        </pc:spChg>
      </pc:sldChg>
      <pc:sldChg chg="modSp mod">
        <pc:chgData name="Mark Zimmermann" userId="27fa454f-97d9-46ec-9fb3-fd9c22b9a524" providerId="ADAL" clId="{B04AAD21-9AB8-174A-A9DD-A68C94E9A400}" dt="2021-03-22T19:11:27.894" v="219" actId="21"/>
        <pc:sldMkLst>
          <pc:docMk/>
          <pc:sldMk cId="109591118" sldId="344"/>
        </pc:sldMkLst>
        <pc:spChg chg="mod">
          <ac:chgData name="Mark Zimmermann" userId="27fa454f-97d9-46ec-9fb3-fd9c22b9a524" providerId="ADAL" clId="{B04AAD21-9AB8-174A-A9DD-A68C94E9A400}" dt="2021-03-22T19:11:27.894" v="219" actId="21"/>
          <ac:spMkLst>
            <pc:docMk/>
            <pc:sldMk cId="109591118" sldId="344"/>
            <ac:spMk id="6" creationId="{3A9605B5-F81F-3946-B0D5-305DCE9FC6B0}"/>
          </ac:spMkLst>
        </pc:spChg>
      </pc:sldChg>
      <pc:sldChg chg="del">
        <pc:chgData name="Mark Zimmermann" userId="27fa454f-97d9-46ec-9fb3-fd9c22b9a524" providerId="ADAL" clId="{B04AAD21-9AB8-174A-A9DD-A68C94E9A400}" dt="2021-03-22T18:56:24.047" v="135" actId="2696"/>
        <pc:sldMkLst>
          <pc:docMk/>
          <pc:sldMk cId="584133155" sldId="348"/>
        </pc:sldMkLst>
      </pc:sldChg>
      <pc:sldChg chg="del">
        <pc:chgData name="Mark Zimmermann" userId="27fa454f-97d9-46ec-9fb3-fd9c22b9a524" providerId="ADAL" clId="{B04AAD21-9AB8-174A-A9DD-A68C94E9A400}" dt="2021-03-22T18:57:45.758" v="149" actId="2696"/>
        <pc:sldMkLst>
          <pc:docMk/>
          <pc:sldMk cId="497521666" sldId="349"/>
        </pc:sldMkLst>
      </pc:sldChg>
      <pc:sldChg chg="modSp mod">
        <pc:chgData name="Mark Zimmermann" userId="27fa454f-97d9-46ec-9fb3-fd9c22b9a524" providerId="ADAL" clId="{B04AAD21-9AB8-174A-A9DD-A68C94E9A400}" dt="2021-03-22T19:45:26.168" v="285" actId="255"/>
        <pc:sldMkLst>
          <pc:docMk/>
          <pc:sldMk cId="2086334651" sldId="350"/>
        </pc:sldMkLst>
        <pc:spChg chg="mod">
          <ac:chgData name="Mark Zimmermann" userId="27fa454f-97d9-46ec-9fb3-fd9c22b9a524" providerId="ADAL" clId="{B04AAD21-9AB8-174A-A9DD-A68C94E9A400}" dt="2021-03-22T19:45:26.168" v="285" actId="255"/>
          <ac:spMkLst>
            <pc:docMk/>
            <pc:sldMk cId="2086334651" sldId="350"/>
            <ac:spMk id="6" creationId="{3A9605B5-F81F-3946-B0D5-305DCE9FC6B0}"/>
          </ac:spMkLst>
        </pc:spChg>
      </pc:sldChg>
      <pc:sldChg chg="modSp add mod">
        <pc:chgData name="Mark Zimmermann" userId="27fa454f-97d9-46ec-9fb3-fd9c22b9a524" providerId="ADAL" clId="{B04AAD21-9AB8-174A-A9DD-A68C94E9A400}" dt="2021-03-22T18:53:48.576" v="106" actId="20577"/>
        <pc:sldMkLst>
          <pc:docMk/>
          <pc:sldMk cId="1326427633" sldId="351"/>
        </pc:sldMkLst>
        <pc:spChg chg="mod">
          <ac:chgData name="Mark Zimmermann" userId="27fa454f-97d9-46ec-9fb3-fd9c22b9a524" providerId="ADAL" clId="{B04AAD21-9AB8-174A-A9DD-A68C94E9A400}" dt="2021-03-22T18:53:48.576" v="106" actId="20577"/>
          <ac:spMkLst>
            <pc:docMk/>
            <pc:sldMk cId="1326427633" sldId="351"/>
            <ac:spMk id="6" creationId="{BF0E1D87-93C1-0C45-AEC7-881FBED6CAF6}"/>
          </ac:spMkLst>
        </pc:spChg>
      </pc:sldChg>
      <pc:sldChg chg="modSp add mod">
        <pc:chgData name="Mark Zimmermann" userId="27fa454f-97d9-46ec-9fb3-fd9c22b9a524" providerId="ADAL" clId="{B04AAD21-9AB8-174A-A9DD-A68C94E9A400}" dt="2021-03-22T19:08:41.216" v="186" actId="113"/>
        <pc:sldMkLst>
          <pc:docMk/>
          <pc:sldMk cId="3045681466" sldId="352"/>
        </pc:sldMkLst>
        <pc:spChg chg="mod">
          <ac:chgData name="Mark Zimmermann" userId="27fa454f-97d9-46ec-9fb3-fd9c22b9a524" providerId="ADAL" clId="{B04AAD21-9AB8-174A-A9DD-A68C94E9A400}" dt="2021-03-22T19:08:41.216" v="186" actId="113"/>
          <ac:spMkLst>
            <pc:docMk/>
            <pc:sldMk cId="3045681466" sldId="352"/>
            <ac:spMk id="6" creationId="{3A9605B5-F81F-3946-B0D5-305DCE9FC6B0}"/>
          </ac:spMkLst>
        </pc:spChg>
      </pc:sldChg>
      <pc:sldChg chg="modSp add mod">
        <pc:chgData name="Mark Zimmermann" userId="27fa454f-97d9-46ec-9fb3-fd9c22b9a524" providerId="ADAL" clId="{B04AAD21-9AB8-174A-A9DD-A68C94E9A400}" dt="2021-03-22T19:12:00.623" v="229" actId="20577"/>
        <pc:sldMkLst>
          <pc:docMk/>
          <pc:sldMk cId="4253699306" sldId="353"/>
        </pc:sldMkLst>
        <pc:spChg chg="mod">
          <ac:chgData name="Mark Zimmermann" userId="27fa454f-97d9-46ec-9fb3-fd9c22b9a524" providerId="ADAL" clId="{B04AAD21-9AB8-174A-A9DD-A68C94E9A400}" dt="2021-03-22T19:12:00.623" v="229" actId="20577"/>
          <ac:spMkLst>
            <pc:docMk/>
            <pc:sldMk cId="4253699306" sldId="353"/>
            <ac:spMk id="6" creationId="{3A9605B5-F81F-3946-B0D5-305DCE9FC6B0}"/>
          </ac:spMkLst>
        </pc:spChg>
      </pc:sldChg>
      <pc:sldChg chg="modSp add">
        <pc:chgData name="Mark Zimmermann" userId="27fa454f-97d9-46ec-9fb3-fd9c22b9a524" providerId="ADAL" clId="{B04AAD21-9AB8-174A-A9DD-A68C94E9A400}" dt="2021-03-22T19:13:59.479" v="264"/>
        <pc:sldMkLst>
          <pc:docMk/>
          <pc:sldMk cId="2529651165" sldId="354"/>
        </pc:sldMkLst>
        <pc:spChg chg="mod">
          <ac:chgData name="Mark Zimmermann" userId="27fa454f-97d9-46ec-9fb3-fd9c22b9a524" providerId="ADAL" clId="{B04AAD21-9AB8-174A-A9DD-A68C94E9A400}" dt="2021-03-22T19:13:59.479" v="264"/>
          <ac:spMkLst>
            <pc:docMk/>
            <pc:sldMk cId="2529651165" sldId="354"/>
            <ac:spMk id="6" creationId="{3A9605B5-F81F-3946-B0D5-305DCE9FC6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56540-ECAD-0B4F-8B30-49B1801D61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95D725-8070-3D45-8236-BBE8C99DD3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871954-57E4-2D43-879D-2C2040718F3E}" type="datetimeFigureOut">
              <a:rPr lang="en-US" smtClean="0"/>
              <a:t>6/21/23</a:t>
            </a:fld>
            <a:endParaRPr lang="en-US"/>
          </a:p>
        </p:txBody>
      </p:sp>
      <p:sp>
        <p:nvSpPr>
          <p:cNvPr id="4" name="Footer Placeholder 3">
            <a:extLst>
              <a:ext uri="{FF2B5EF4-FFF2-40B4-BE49-F238E27FC236}">
                <a16:creationId xmlns:a16="http://schemas.microsoft.com/office/drawing/2014/main" id="{5FDB7A47-AA4E-524B-87F8-39228E0FDC2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AA7018-B053-3049-A94D-8F80CD03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2B1705-897D-ED4D-825B-338261E27719}" type="slidenum">
              <a:rPr lang="en-US" smtClean="0"/>
              <a:t>‹#›</a:t>
            </a:fld>
            <a:endParaRPr lang="en-US"/>
          </a:p>
        </p:txBody>
      </p:sp>
    </p:spTree>
    <p:extLst>
      <p:ext uri="{BB962C8B-B14F-4D97-AF65-F5344CB8AC3E}">
        <p14:creationId xmlns:p14="http://schemas.microsoft.com/office/powerpoint/2010/main" val="4289044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2C5C3-903B-F440-9045-CAAB9BC82F68}" type="datetimeFigureOut">
              <a:rPr lang="en-US" smtClean="0"/>
              <a:t>6/21/23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06C9E-67F1-D14D-B2FA-1EA19A50EBB3}" type="slidenum">
              <a:rPr lang="en-US" smtClean="0"/>
              <a:t>‹#›</a:t>
            </a:fld>
            <a:endParaRPr lang="en-US"/>
          </a:p>
        </p:txBody>
      </p:sp>
    </p:spTree>
    <p:extLst>
      <p:ext uri="{BB962C8B-B14F-4D97-AF65-F5344CB8AC3E}">
        <p14:creationId xmlns:p14="http://schemas.microsoft.com/office/powerpoint/2010/main" val="1855705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10</a:t>
            </a:fld>
            <a:endParaRPr lang="en-US"/>
          </a:p>
        </p:txBody>
      </p:sp>
    </p:spTree>
    <p:extLst>
      <p:ext uri="{BB962C8B-B14F-4D97-AF65-F5344CB8AC3E}">
        <p14:creationId xmlns:p14="http://schemas.microsoft.com/office/powerpoint/2010/main" val="397521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19</a:t>
            </a:fld>
            <a:endParaRPr lang="en-US"/>
          </a:p>
        </p:txBody>
      </p:sp>
    </p:spTree>
    <p:extLst>
      <p:ext uri="{BB962C8B-B14F-4D97-AF65-F5344CB8AC3E}">
        <p14:creationId xmlns:p14="http://schemas.microsoft.com/office/powerpoint/2010/main" val="2799555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20</a:t>
            </a:fld>
            <a:endParaRPr lang="en-US"/>
          </a:p>
        </p:txBody>
      </p:sp>
    </p:spTree>
    <p:extLst>
      <p:ext uri="{BB962C8B-B14F-4D97-AF65-F5344CB8AC3E}">
        <p14:creationId xmlns:p14="http://schemas.microsoft.com/office/powerpoint/2010/main" val="2609022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21</a:t>
            </a:fld>
            <a:endParaRPr lang="en-US"/>
          </a:p>
        </p:txBody>
      </p:sp>
    </p:spTree>
    <p:extLst>
      <p:ext uri="{BB962C8B-B14F-4D97-AF65-F5344CB8AC3E}">
        <p14:creationId xmlns:p14="http://schemas.microsoft.com/office/powerpoint/2010/main" val="2222341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22</a:t>
            </a:fld>
            <a:endParaRPr lang="en-US"/>
          </a:p>
        </p:txBody>
      </p:sp>
    </p:spTree>
    <p:extLst>
      <p:ext uri="{BB962C8B-B14F-4D97-AF65-F5344CB8AC3E}">
        <p14:creationId xmlns:p14="http://schemas.microsoft.com/office/powerpoint/2010/main" val="1597971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23</a:t>
            </a:fld>
            <a:endParaRPr lang="en-US"/>
          </a:p>
        </p:txBody>
      </p:sp>
    </p:spTree>
    <p:extLst>
      <p:ext uri="{BB962C8B-B14F-4D97-AF65-F5344CB8AC3E}">
        <p14:creationId xmlns:p14="http://schemas.microsoft.com/office/powerpoint/2010/main" val="2143089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24</a:t>
            </a:fld>
            <a:endParaRPr lang="en-US"/>
          </a:p>
        </p:txBody>
      </p:sp>
    </p:spTree>
    <p:extLst>
      <p:ext uri="{BB962C8B-B14F-4D97-AF65-F5344CB8AC3E}">
        <p14:creationId xmlns:p14="http://schemas.microsoft.com/office/powerpoint/2010/main" val="123732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25</a:t>
            </a:fld>
            <a:endParaRPr lang="en-US"/>
          </a:p>
        </p:txBody>
      </p:sp>
    </p:spTree>
    <p:extLst>
      <p:ext uri="{BB962C8B-B14F-4D97-AF65-F5344CB8AC3E}">
        <p14:creationId xmlns:p14="http://schemas.microsoft.com/office/powerpoint/2010/main" val="2711956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26</a:t>
            </a:fld>
            <a:endParaRPr lang="en-US"/>
          </a:p>
        </p:txBody>
      </p:sp>
    </p:spTree>
    <p:extLst>
      <p:ext uri="{BB962C8B-B14F-4D97-AF65-F5344CB8AC3E}">
        <p14:creationId xmlns:p14="http://schemas.microsoft.com/office/powerpoint/2010/main" val="3620938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27</a:t>
            </a:fld>
            <a:endParaRPr lang="en-US"/>
          </a:p>
        </p:txBody>
      </p:sp>
    </p:spTree>
    <p:extLst>
      <p:ext uri="{BB962C8B-B14F-4D97-AF65-F5344CB8AC3E}">
        <p14:creationId xmlns:p14="http://schemas.microsoft.com/office/powerpoint/2010/main" val="2458689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28</a:t>
            </a:fld>
            <a:endParaRPr lang="en-US"/>
          </a:p>
        </p:txBody>
      </p:sp>
    </p:spTree>
    <p:extLst>
      <p:ext uri="{BB962C8B-B14F-4D97-AF65-F5344CB8AC3E}">
        <p14:creationId xmlns:p14="http://schemas.microsoft.com/office/powerpoint/2010/main" val="3579032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11</a:t>
            </a:fld>
            <a:endParaRPr lang="en-US"/>
          </a:p>
        </p:txBody>
      </p:sp>
    </p:spTree>
    <p:extLst>
      <p:ext uri="{BB962C8B-B14F-4D97-AF65-F5344CB8AC3E}">
        <p14:creationId xmlns:p14="http://schemas.microsoft.com/office/powerpoint/2010/main" val="355308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29</a:t>
            </a:fld>
            <a:endParaRPr lang="en-US"/>
          </a:p>
        </p:txBody>
      </p:sp>
    </p:spTree>
    <p:extLst>
      <p:ext uri="{BB962C8B-B14F-4D97-AF65-F5344CB8AC3E}">
        <p14:creationId xmlns:p14="http://schemas.microsoft.com/office/powerpoint/2010/main" val="3949135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30</a:t>
            </a:fld>
            <a:endParaRPr lang="en-US"/>
          </a:p>
        </p:txBody>
      </p:sp>
    </p:spTree>
    <p:extLst>
      <p:ext uri="{BB962C8B-B14F-4D97-AF65-F5344CB8AC3E}">
        <p14:creationId xmlns:p14="http://schemas.microsoft.com/office/powerpoint/2010/main" val="1944059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31</a:t>
            </a:fld>
            <a:endParaRPr lang="en-US"/>
          </a:p>
        </p:txBody>
      </p:sp>
    </p:spTree>
    <p:extLst>
      <p:ext uri="{BB962C8B-B14F-4D97-AF65-F5344CB8AC3E}">
        <p14:creationId xmlns:p14="http://schemas.microsoft.com/office/powerpoint/2010/main" val="3953212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32</a:t>
            </a:fld>
            <a:endParaRPr lang="en-US"/>
          </a:p>
        </p:txBody>
      </p:sp>
    </p:spTree>
    <p:extLst>
      <p:ext uri="{BB962C8B-B14F-4D97-AF65-F5344CB8AC3E}">
        <p14:creationId xmlns:p14="http://schemas.microsoft.com/office/powerpoint/2010/main" val="2869089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33</a:t>
            </a:fld>
            <a:endParaRPr lang="en-US"/>
          </a:p>
        </p:txBody>
      </p:sp>
    </p:spTree>
    <p:extLst>
      <p:ext uri="{BB962C8B-B14F-4D97-AF65-F5344CB8AC3E}">
        <p14:creationId xmlns:p14="http://schemas.microsoft.com/office/powerpoint/2010/main" val="4087902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34</a:t>
            </a:fld>
            <a:endParaRPr lang="en-US"/>
          </a:p>
        </p:txBody>
      </p:sp>
    </p:spTree>
    <p:extLst>
      <p:ext uri="{BB962C8B-B14F-4D97-AF65-F5344CB8AC3E}">
        <p14:creationId xmlns:p14="http://schemas.microsoft.com/office/powerpoint/2010/main" val="1100199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35</a:t>
            </a:fld>
            <a:endParaRPr lang="en-US"/>
          </a:p>
        </p:txBody>
      </p:sp>
    </p:spTree>
    <p:extLst>
      <p:ext uri="{BB962C8B-B14F-4D97-AF65-F5344CB8AC3E}">
        <p14:creationId xmlns:p14="http://schemas.microsoft.com/office/powerpoint/2010/main" val="2381063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A06C9E-67F1-D14D-B2FA-1EA19A50EBB3}" type="slidenum">
              <a:rPr lang="en-US" smtClean="0"/>
              <a:t>36</a:t>
            </a:fld>
            <a:endParaRPr lang="en-US"/>
          </a:p>
        </p:txBody>
      </p:sp>
    </p:spTree>
    <p:extLst>
      <p:ext uri="{BB962C8B-B14F-4D97-AF65-F5344CB8AC3E}">
        <p14:creationId xmlns:p14="http://schemas.microsoft.com/office/powerpoint/2010/main" val="360610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12</a:t>
            </a:fld>
            <a:endParaRPr lang="en-US"/>
          </a:p>
        </p:txBody>
      </p:sp>
    </p:spTree>
    <p:extLst>
      <p:ext uri="{BB962C8B-B14F-4D97-AF65-F5344CB8AC3E}">
        <p14:creationId xmlns:p14="http://schemas.microsoft.com/office/powerpoint/2010/main" val="167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13</a:t>
            </a:fld>
            <a:endParaRPr lang="en-US"/>
          </a:p>
        </p:txBody>
      </p:sp>
    </p:spTree>
    <p:extLst>
      <p:ext uri="{BB962C8B-B14F-4D97-AF65-F5344CB8AC3E}">
        <p14:creationId xmlns:p14="http://schemas.microsoft.com/office/powerpoint/2010/main" val="20111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14</a:t>
            </a:fld>
            <a:endParaRPr lang="en-US"/>
          </a:p>
        </p:txBody>
      </p:sp>
    </p:spTree>
    <p:extLst>
      <p:ext uri="{BB962C8B-B14F-4D97-AF65-F5344CB8AC3E}">
        <p14:creationId xmlns:p14="http://schemas.microsoft.com/office/powerpoint/2010/main" val="31654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15</a:t>
            </a:fld>
            <a:endParaRPr lang="en-US"/>
          </a:p>
        </p:txBody>
      </p:sp>
    </p:spTree>
    <p:extLst>
      <p:ext uri="{BB962C8B-B14F-4D97-AF65-F5344CB8AC3E}">
        <p14:creationId xmlns:p14="http://schemas.microsoft.com/office/powerpoint/2010/main" val="410767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16</a:t>
            </a:fld>
            <a:endParaRPr lang="en-US"/>
          </a:p>
        </p:txBody>
      </p:sp>
    </p:spTree>
    <p:extLst>
      <p:ext uri="{BB962C8B-B14F-4D97-AF65-F5344CB8AC3E}">
        <p14:creationId xmlns:p14="http://schemas.microsoft.com/office/powerpoint/2010/main" val="3939690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17</a:t>
            </a:fld>
            <a:endParaRPr lang="en-US"/>
          </a:p>
        </p:txBody>
      </p:sp>
    </p:spTree>
    <p:extLst>
      <p:ext uri="{BB962C8B-B14F-4D97-AF65-F5344CB8AC3E}">
        <p14:creationId xmlns:p14="http://schemas.microsoft.com/office/powerpoint/2010/main" val="3666844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A06C9E-67F1-D14D-B2FA-1EA19A50EBB3}" type="slidenum">
              <a:rPr lang="en-US" smtClean="0"/>
              <a:t>18</a:t>
            </a:fld>
            <a:endParaRPr lang="en-US"/>
          </a:p>
        </p:txBody>
      </p:sp>
    </p:spTree>
    <p:extLst>
      <p:ext uri="{BB962C8B-B14F-4D97-AF65-F5344CB8AC3E}">
        <p14:creationId xmlns:p14="http://schemas.microsoft.com/office/powerpoint/2010/main" val="20199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017343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394574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83758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A4A4F-68BC-75B7-F5E4-0BAF571324FA}"/>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3F5D7F-F31C-BF16-7F2B-FD01196F0DC1}"/>
              </a:ext>
            </a:extLst>
          </p:cNvPr>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CB031A-1403-FE1D-05EE-18B527146847}"/>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FD945E94-1D52-C606-380F-998943694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543DED-5BD6-A253-C93D-9E045058282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236675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4716-66DC-9CE4-F8CD-322EEDD270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32DAB-4FC6-E154-4FF0-BB88EB484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0F9AC0-8D07-768A-D4A7-F2DFCC96709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834D5689-D13E-22E0-65FE-40FA8B2F03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606E6-AAB9-880D-E296-DA05B23F6826}"/>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491032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C3015-FD23-673F-5BB7-0BB1D4EB0989}"/>
              </a:ext>
            </a:extLst>
          </p:cNvPr>
          <p:cNvSpPr>
            <a:spLocks noGrp="1"/>
          </p:cNvSpPr>
          <p:nvPr>
            <p:ph type="title"/>
          </p:nvPr>
        </p:nvSpPr>
        <p:spPr>
          <a:xfrm>
            <a:off x="623888" y="1282304"/>
            <a:ext cx="7886700" cy="2139553"/>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215D2B-AC5F-7010-7539-83CA0281F926}"/>
              </a:ext>
            </a:extLst>
          </p:cNvPr>
          <p:cNvSpPr>
            <a:spLocks noGrp="1"/>
          </p:cNvSpPr>
          <p:nvPr>
            <p:ph type="body" idx="1"/>
          </p:nvPr>
        </p:nvSpPr>
        <p:spPr>
          <a:xfrm>
            <a:off x="623888" y="3442098"/>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09D911-5B81-DD63-F1EA-DD54754F6755}"/>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BEA42602-73E8-0D34-4526-FCDAFB612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71445-174D-0C78-490D-D3444A339D6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910433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5170-E22F-CFA3-D2CF-63C89ACB59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8BC3D-F4C2-6B49-CD65-99009EA30E2C}"/>
              </a:ext>
            </a:extLst>
          </p:cNvPr>
          <p:cNvSpPr>
            <a:spLocks noGrp="1"/>
          </p:cNvSpPr>
          <p:nvPr>
            <p:ph sz="half" idx="1"/>
          </p:nvPr>
        </p:nvSpPr>
        <p:spPr>
          <a:xfrm>
            <a:off x="62865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286CD0-EC17-FBCD-9E77-54B644551D3E}"/>
              </a:ext>
            </a:extLst>
          </p:cNvPr>
          <p:cNvSpPr>
            <a:spLocks noGrp="1"/>
          </p:cNvSpPr>
          <p:nvPr>
            <p:ph sz="half" idx="2"/>
          </p:nvPr>
        </p:nvSpPr>
        <p:spPr>
          <a:xfrm>
            <a:off x="4648200" y="1369218"/>
            <a:ext cx="38671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06F872-0FE5-EC4F-8912-FDFF310E4A2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D8A19B52-5AB6-5D60-CBF0-3ED82039D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CD26A7-DDD2-9B5A-E5DD-E720E57F6D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5866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823D-31BF-B16B-49E1-DCD21362B78D}"/>
              </a:ext>
            </a:extLst>
          </p:cNvPr>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B83C1A-3E82-E510-C068-D6C7DD39AB49}"/>
              </a:ext>
            </a:extLst>
          </p:cNvPr>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3FE259-BA86-23AA-D74F-35DFB64DCB53}"/>
              </a:ext>
            </a:extLst>
          </p:cNvPr>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368B81-34CF-A71A-CDAA-797BC603C627}"/>
              </a:ext>
            </a:extLst>
          </p:cNvPr>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FDDF6B-0A38-0427-2A20-519E75651DBE}"/>
              </a:ext>
            </a:extLst>
          </p:cNvPr>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BCFB8B-1970-AE2D-3820-031283AB3411}"/>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8" name="Footer Placeholder 7">
            <a:extLst>
              <a:ext uri="{FF2B5EF4-FFF2-40B4-BE49-F238E27FC236}">
                <a16:creationId xmlns:a16="http://schemas.microsoft.com/office/drawing/2014/main" id="{FCAD1CBF-99DA-E6BC-F50E-1BA276DD4A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2BB172-039B-9C19-967F-82EEFE66B8A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561953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BE06-DBEF-A2DA-C10C-87F89FB07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4E844-0756-6E58-7D97-B237144D1315}"/>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4" name="Footer Placeholder 3">
            <a:extLst>
              <a:ext uri="{FF2B5EF4-FFF2-40B4-BE49-F238E27FC236}">
                <a16:creationId xmlns:a16="http://schemas.microsoft.com/office/drawing/2014/main" id="{B7F846F8-6511-1C36-F485-9E7063C153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F2C598-E387-0B5D-D359-BDD311736A1C}"/>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535460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86990-A439-2CFE-A649-BC0AF28C7A8B}"/>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3" name="Footer Placeholder 2">
            <a:extLst>
              <a:ext uri="{FF2B5EF4-FFF2-40B4-BE49-F238E27FC236}">
                <a16:creationId xmlns:a16="http://schemas.microsoft.com/office/drawing/2014/main" id="{137E6C47-63A6-A1AB-650D-F5D2D764C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CD53F8-BB9A-3CBB-BA8A-5BBB378E1897}"/>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242988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B4A17-757A-7737-02D9-68839228D314}"/>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395677-7E8D-C208-462A-CCC3FD3A4DB4}"/>
              </a:ext>
            </a:extLst>
          </p:cNvPr>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1E2A9-3814-0C00-D85D-1BC380F09069}"/>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3670C-08E1-1E4D-6B28-44A3CE8847A8}"/>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A55A8B8A-F935-7E79-FE8A-AA6978C44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58ABC2-2931-8E9A-7193-77FFE19870F3}"/>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011871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30034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E43F4-CF6A-CC08-93BE-AA15256DE23C}"/>
              </a:ext>
            </a:extLst>
          </p:cNvPr>
          <p:cNvSpPr>
            <a:spLocks noGrp="1"/>
          </p:cNvSpPr>
          <p:nvPr>
            <p:ph type="title"/>
          </p:nvPr>
        </p:nvSpPr>
        <p:spPr>
          <a:xfrm>
            <a:off x="630239"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1B60ED-47F5-B249-0D72-1F460C1233D2}"/>
              </a:ext>
            </a:extLst>
          </p:cNvPr>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3A5C41-BE85-278F-FCE3-8C9316EC7438}"/>
              </a:ext>
            </a:extLst>
          </p:cNvPr>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429BCA-AF16-94B2-B309-95D9D735B667}"/>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a:extLst>
              <a:ext uri="{FF2B5EF4-FFF2-40B4-BE49-F238E27FC236}">
                <a16:creationId xmlns:a16="http://schemas.microsoft.com/office/drawing/2014/main" id="{EF764364-7260-97EE-0662-A06477AD00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932C9-2DA9-6DC2-F240-0E95BEEF7B41}"/>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1846501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B1777-68BE-489F-3236-A63843AAE1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181E04-510B-5722-BCE3-8E13F70432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BE00CF-C348-A242-14D3-9BF8D5F03682}"/>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E2463B8F-60A7-81AD-B252-F4541DA111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D78E9-D85F-B21A-BC3F-234AF6CCC08F}"/>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7887944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3CC5F1-6CA0-844B-E94E-B15AF7AC3AE6}"/>
              </a:ext>
            </a:extLst>
          </p:cNvPr>
          <p:cNvSpPr>
            <a:spLocks noGrp="1"/>
          </p:cNvSpPr>
          <p:nvPr>
            <p:ph type="title" orient="vert"/>
          </p:nvPr>
        </p:nvSpPr>
        <p:spPr>
          <a:xfrm>
            <a:off x="6543676" y="273843"/>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7B973A-55F1-7701-9BC4-FE069DD9E5EB}"/>
              </a:ext>
            </a:extLst>
          </p:cNvPr>
          <p:cNvSpPr>
            <a:spLocks noGrp="1"/>
          </p:cNvSpPr>
          <p:nvPr>
            <p:ph type="body" orient="vert" idx="1"/>
          </p:nvPr>
        </p:nvSpPr>
        <p:spPr>
          <a:xfrm>
            <a:off x="628651" y="273843"/>
            <a:ext cx="57626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86846-50BA-213B-EF86-C3C090C876DE}"/>
              </a:ext>
            </a:extLst>
          </p:cNvPr>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75A077C3-03F7-D925-D48B-45D870F6C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4BD18-6193-1BB0-6AEE-1DC541E14284}"/>
              </a:ext>
            </a:extLst>
          </p:cNvPr>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653672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9A77A1-DB5C-8340-98E2-F406F918F073}" type="datetimeFigureOut">
              <a:rPr lang="en-US" smtClean="0"/>
              <a:t>6/21/23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130483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874061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9A77A1-DB5C-8340-98E2-F406F918F073}" type="datetimeFigureOut">
              <a:rPr lang="en-US" smtClean="0"/>
              <a:t>6/21/23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123477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9A77A1-DB5C-8340-98E2-F406F918F073}" type="datetimeFigureOut">
              <a:rPr lang="en-US" smtClean="0"/>
              <a:t>6/21/23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3343092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9A77A1-DB5C-8340-98E2-F406F918F073}" type="datetimeFigureOut">
              <a:rPr lang="en-US" smtClean="0"/>
              <a:t>6/21/23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2030104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908089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09A77A1-DB5C-8340-98E2-F406F918F073}" type="datetimeFigureOut">
              <a:rPr lang="en-US" smtClean="0"/>
              <a:t>6/21/23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EBD844-2402-A54C-827D-B7B4B151A038}" type="slidenum">
              <a:rPr lang="en-US" smtClean="0"/>
              <a:t>‹#›</a:t>
            </a:fld>
            <a:endParaRPr lang="en-US"/>
          </a:p>
        </p:txBody>
      </p:sp>
    </p:spTree>
    <p:extLst>
      <p:ext uri="{BB962C8B-B14F-4D97-AF65-F5344CB8AC3E}">
        <p14:creationId xmlns:p14="http://schemas.microsoft.com/office/powerpoint/2010/main" val="119022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09A77A1-DB5C-8340-98E2-F406F918F073}" type="datetimeFigureOut">
              <a:rPr lang="en-US" smtClean="0"/>
              <a:t>6/21/23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423717233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335799-7333-BAE7-2574-FB9157EFE46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2E7199-6CF5-2D6E-200B-1FF5D422D983}"/>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586B4-F316-29AB-100A-A231C2F8E95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09A77A1-DB5C-8340-98E2-F406F918F073}" type="datetimeFigureOut">
              <a:rPr lang="en-US" smtClean="0"/>
              <a:t>6/21/23</a:t>
            </a:fld>
            <a:endParaRPr lang="en-US"/>
          </a:p>
        </p:txBody>
      </p:sp>
      <p:sp>
        <p:nvSpPr>
          <p:cNvPr id="5" name="Footer Placeholder 4">
            <a:extLst>
              <a:ext uri="{FF2B5EF4-FFF2-40B4-BE49-F238E27FC236}">
                <a16:creationId xmlns:a16="http://schemas.microsoft.com/office/drawing/2014/main" id="{BEE98F57-767C-E88C-97C7-5121FEF7504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4D4951-7E2D-EA38-4551-193B03B2C0E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EBD844-2402-A54C-827D-B7B4B151A038}" type="slidenum">
              <a:rPr lang="en-US" smtClean="0"/>
              <a:t>‹#›</a:t>
            </a:fld>
            <a:endParaRPr lang="en-US"/>
          </a:p>
        </p:txBody>
      </p:sp>
    </p:spTree>
    <p:extLst>
      <p:ext uri="{BB962C8B-B14F-4D97-AF65-F5344CB8AC3E}">
        <p14:creationId xmlns:p14="http://schemas.microsoft.com/office/powerpoint/2010/main" val="6648289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27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90316" y="338870"/>
            <a:ext cx="8366234" cy="3785652"/>
          </a:xfrm>
          <a:prstGeom prst="rect">
            <a:avLst/>
          </a:prstGeom>
        </p:spPr>
        <p:txBody>
          <a:bodyPr wrap="square">
            <a:spAutoFit/>
          </a:bodyPr>
          <a:lstStyle/>
          <a:p>
            <a:pPr algn="ctr"/>
            <a:r>
              <a:rPr lang="en-US" sz="2400" dirty="0"/>
              <a:t>Confession and Absolution</a:t>
            </a:r>
          </a:p>
          <a:p>
            <a:r>
              <a:rPr lang="en-US" sz="2400" dirty="0"/>
              <a:t>P	Let us confess our sins to God and ask him to have mercy on us.</a:t>
            </a:r>
          </a:p>
          <a:p>
            <a:r>
              <a:rPr lang="en-US" sz="2400" b="1" dirty="0"/>
              <a:t>C	Almighty God, even though you grant us your peace, we often destroy that peace by causing strife. We quarrel with others and condemn them. We pursue our own selfish interests instead of showing love to others. We turn away from the guidance of your holy Word. Have mercy on us, forgive our sins and grant us your peace. </a:t>
            </a:r>
            <a:endParaRPr lang="en-US" sz="2400" dirty="0"/>
          </a:p>
          <a:p>
            <a:endParaRPr lang="en-US" sz="2400" dirty="0"/>
          </a:p>
        </p:txBody>
      </p:sp>
    </p:spTree>
    <p:extLst>
      <p:ext uri="{BB962C8B-B14F-4D97-AF65-F5344CB8AC3E}">
        <p14:creationId xmlns:p14="http://schemas.microsoft.com/office/powerpoint/2010/main" val="3306197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05919"/>
            <a:ext cx="8366234" cy="2677656"/>
          </a:xfrm>
          <a:prstGeom prst="rect">
            <a:avLst/>
          </a:prstGeom>
        </p:spPr>
        <p:txBody>
          <a:bodyPr wrap="square">
            <a:spAutoFit/>
          </a:bodyPr>
          <a:lstStyle/>
          <a:p>
            <a:r>
              <a:rPr lang="en-US" sz="2400" dirty="0"/>
              <a:t>P	God sent his Son, the Prince of Peace, to be our Savior. Jesus shed his precious, innocent blood, suffering the penalty of death that we deserved for our sins. I announce to you that your sins are forgiven in the name of the Father and of the + Son and of the Holy Spirit. Amen.</a:t>
            </a:r>
          </a:p>
          <a:p>
            <a:r>
              <a:rPr lang="en-US" sz="2400" b="1" dirty="0"/>
              <a:t>C	Jesus, Prince of Peace, rule in our hearts with the peace that you alone can bring.</a:t>
            </a:r>
            <a:endParaRPr lang="en-US" sz="2400" dirty="0"/>
          </a:p>
        </p:txBody>
      </p:sp>
    </p:spTree>
    <p:extLst>
      <p:ext uri="{BB962C8B-B14F-4D97-AF65-F5344CB8AC3E}">
        <p14:creationId xmlns:p14="http://schemas.microsoft.com/office/powerpoint/2010/main" val="1216008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90055"/>
            <a:ext cx="8366234" cy="1938992"/>
          </a:xfrm>
          <a:prstGeom prst="rect">
            <a:avLst/>
          </a:prstGeom>
        </p:spPr>
        <p:txBody>
          <a:bodyPr wrap="square">
            <a:spAutoFit/>
          </a:bodyPr>
          <a:lstStyle/>
          <a:p>
            <a:pPr algn="ctr"/>
            <a:r>
              <a:rPr lang="en-US" sz="2400" dirty="0"/>
              <a:t>Amazing grace! How sweet the sound</a:t>
            </a:r>
            <a:br>
              <a:rPr lang="en-US" sz="2400" dirty="0"/>
            </a:br>
            <a:r>
              <a:rPr lang="en-US" sz="2400" dirty="0"/>
              <a:t>That saved a wretch like me!</a:t>
            </a:r>
            <a:br>
              <a:rPr lang="en-US" sz="2400" dirty="0"/>
            </a:br>
            <a:r>
              <a:rPr lang="en-US" sz="2400" dirty="0"/>
              <a:t>I once was lost, but now am found;</a:t>
            </a:r>
            <a:br>
              <a:rPr lang="en-US" sz="2400" dirty="0"/>
            </a:br>
            <a:r>
              <a:rPr lang="en-US" sz="2400" dirty="0"/>
              <a:t>Was blind, but now I see.</a:t>
            </a:r>
          </a:p>
          <a:p>
            <a:pPr algn="ctr"/>
            <a:endParaRPr lang="en-US" sz="2400" dirty="0"/>
          </a:p>
        </p:txBody>
      </p:sp>
    </p:spTree>
    <p:extLst>
      <p:ext uri="{BB962C8B-B14F-4D97-AF65-F5344CB8AC3E}">
        <p14:creationId xmlns:p14="http://schemas.microsoft.com/office/powerpoint/2010/main" val="4018120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3371"/>
            <a:ext cx="8366234" cy="1938992"/>
          </a:xfrm>
          <a:prstGeom prst="rect">
            <a:avLst/>
          </a:prstGeom>
        </p:spPr>
        <p:txBody>
          <a:bodyPr wrap="square">
            <a:spAutoFit/>
          </a:bodyPr>
          <a:lstStyle/>
          <a:p>
            <a:pPr algn="ctr"/>
            <a:r>
              <a:rPr lang="en-US" sz="2400" dirty="0"/>
              <a:t>The Lord has promised good to me,</a:t>
            </a:r>
            <a:br>
              <a:rPr lang="en-US" sz="2400" dirty="0"/>
            </a:br>
            <a:r>
              <a:rPr lang="en-US" sz="2400" dirty="0"/>
              <a:t>His Word my hope secures;</a:t>
            </a:r>
            <a:br>
              <a:rPr lang="en-US" sz="2400" dirty="0"/>
            </a:br>
            <a:r>
              <a:rPr lang="en-US" sz="2400" dirty="0"/>
              <a:t>He will my shield and portion be</a:t>
            </a:r>
            <a:br>
              <a:rPr lang="en-US" sz="2400" dirty="0"/>
            </a:br>
            <a:r>
              <a:rPr lang="en-US" sz="2400" dirty="0"/>
              <a:t>As long as life endures.</a:t>
            </a:r>
          </a:p>
          <a:p>
            <a:pPr algn="ctr"/>
            <a:endParaRPr lang="en-US" sz="2400" dirty="0"/>
          </a:p>
        </p:txBody>
      </p:sp>
    </p:spTree>
    <p:extLst>
      <p:ext uri="{BB962C8B-B14F-4D97-AF65-F5344CB8AC3E}">
        <p14:creationId xmlns:p14="http://schemas.microsoft.com/office/powerpoint/2010/main" val="838896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341184"/>
            <a:ext cx="8366234" cy="1938992"/>
          </a:xfrm>
          <a:prstGeom prst="rect">
            <a:avLst/>
          </a:prstGeom>
        </p:spPr>
        <p:txBody>
          <a:bodyPr wrap="square">
            <a:spAutoFit/>
          </a:bodyPr>
          <a:lstStyle/>
          <a:p>
            <a:pPr algn="ctr"/>
            <a:r>
              <a:rPr lang="en-US" sz="2400" dirty="0"/>
              <a:t>Yes, when this flesh and heart shall fail,</a:t>
            </a:r>
            <a:br>
              <a:rPr lang="en-US" sz="2400" dirty="0"/>
            </a:br>
            <a:r>
              <a:rPr lang="en-US" sz="2400" dirty="0"/>
              <a:t>And mortal life shall cease,</a:t>
            </a:r>
            <a:br>
              <a:rPr lang="en-US" sz="2400" dirty="0"/>
            </a:br>
            <a:r>
              <a:rPr lang="en-US" sz="2400" dirty="0"/>
              <a:t>I shall possess, within the veil,</a:t>
            </a:r>
            <a:br>
              <a:rPr lang="en-US" sz="2400" dirty="0"/>
            </a:br>
            <a:r>
              <a:rPr lang="en-US" sz="2400" dirty="0"/>
              <a:t>A life of joy and peace.</a:t>
            </a:r>
          </a:p>
          <a:p>
            <a:pPr algn="ctr"/>
            <a:endParaRPr lang="en-US" sz="2400" dirty="0"/>
          </a:p>
        </p:txBody>
      </p:sp>
    </p:spTree>
    <p:extLst>
      <p:ext uri="{BB962C8B-B14F-4D97-AF65-F5344CB8AC3E}">
        <p14:creationId xmlns:p14="http://schemas.microsoft.com/office/powerpoint/2010/main" val="1333426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Prayer of the Day</a:t>
            </a:r>
          </a:p>
        </p:txBody>
      </p:sp>
    </p:spTree>
    <p:extLst>
      <p:ext uri="{BB962C8B-B14F-4D97-AF65-F5344CB8AC3E}">
        <p14:creationId xmlns:p14="http://schemas.microsoft.com/office/powerpoint/2010/main" val="681256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49147"/>
            <a:ext cx="8366234" cy="2677656"/>
          </a:xfrm>
          <a:prstGeom prst="rect">
            <a:avLst/>
          </a:prstGeom>
        </p:spPr>
        <p:txBody>
          <a:bodyPr wrap="square">
            <a:spAutoFit/>
          </a:bodyPr>
          <a:lstStyle/>
          <a:p>
            <a:pPr algn="ctr"/>
            <a:r>
              <a:rPr lang="en-US" sz="2400" dirty="0"/>
              <a:t>Lo, how a rose e’er blooming</a:t>
            </a:r>
            <a:br>
              <a:rPr lang="en-US" sz="2400" dirty="0"/>
            </a:br>
            <a:r>
              <a:rPr lang="en-US" sz="2400" dirty="0"/>
              <a:t>From tender stem hath sprung!</a:t>
            </a:r>
            <a:br>
              <a:rPr lang="en-US" sz="2400" dirty="0"/>
            </a:br>
            <a:r>
              <a:rPr lang="en-US" sz="2400" dirty="0"/>
              <a:t>Of Jesse’s lineage coming</a:t>
            </a:r>
            <a:br>
              <a:rPr lang="en-US" sz="2400" dirty="0"/>
            </a:br>
            <a:r>
              <a:rPr lang="en-US" sz="2400" dirty="0"/>
              <a:t>As prophets long have sung,</a:t>
            </a:r>
            <a:br>
              <a:rPr lang="en-US" sz="2400" dirty="0"/>
            </a:br>
            <a:r>
              <a:rPr lang="en-US" sz="2400" dirty="0"/>
              <a:t>It came, a </a:t>
            </a:r>
            <a:r>
              <a:rPr lang="en-US" sz="2400" dirty="0" err="1"/>
              <a:t>flow’ret</a:t>
            </a:r>
            <a:r>
              <a:rPr lang="en-US" sz="2400" dirty="0"/>
              <a:t> bright,</a:t>
            </a:r>
            <a:br>
              <a:rPr lang="en-US" sz="2400" dirty="0"/>
            </a:br>
            <a:r>
              <a:rPr lang="en-US" sz="2400" dirty="0"/>
              <a:t>Amid the cold of winter,</a:t>
            </a:r>
            <a:br>
              <a:rPr lang="en-US" sz="2400" dirty="0"/>
            </a:br>
            <a:r>
              <a:rPr lang="en-US" sz="2400" dirty="0"/>
              <a:t>When half-spent was the night.</a:t>
            </a:r>
          </a:p>
        </p:txBody>
      </p:sp>
    </p:spTree>
    <p:extLst>
      <p:ext uri="{BB962C8B-B14F-4D97-AF65-F5344CB8AC3E}">
        <p14:creationId xmlns:p14="http://schemas.microsoft.com/office/powerpoint/2010/main" val="395380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Children’s Sermon</a:t>
            </a:r>
          </a:p>
        </p:txBody>
      </p:sp>
    </p:spTree>
    <p:extLst>
      <p:ext uri="{BB962C8B-B14F-4D97-AF65-F5344CB8AC3E}">
        <p14:creationId xmlns:p14="http://schemas.microsoft.com/office/powerpoint/2010/main" val="4129506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07106"/>
            <a:ext cx="8366234" cy="2677656"/>
          </a:xfrm>
          <a:prstGeom prst="rect">
            <a:avLst/>
          </a:prstGeom>
        </p:spPr>
        <p:txBody>
          <a:bodyPr wrap="square">
            <a:spAutoFit/>
          </a:bodyPr>
          <a:lstStyle/>
          <a:p>
            <a:pPr algn="ctr"/>
            <a:r>
              <a:rPr lang="en-US" sz="2400" dirty="0"/>
              <a:t>Isaiah ’twas foretold it,</a:t>
            </a:r>
            <a:br>
              <a:rPr lang="en-US" sz="2400" dirty="0"/>
            </a:br>
            <a:r>
              <a:rPr lang="en-US" sz="2400" dirty="0"/>
              <a:t>The rose I have in mind;</a:t>
            </a:r>
            <a:br>
              <a:rPr lang="en-US" sz="2400" dirty="0"/>
            </a:br>
            <a:r>
              <a:rPr lang="en-US" sz="2400" dirty="0"/>
              <a:t>With Mary we behold it,</a:t>
            </a:r>
            <a:br>
              <a:rPr lang="en-US" sz="2400" dirty="0"/>
            </a:br>
            <a:r>
              <a:rPr lang="en-US" sz="2400" dirty="0"/>
              <a:t>The virgin mother kind.</a:t>
            </a:r>
            <a:br>
              <a:rPr lang="en-US" sz="2400" dirty="0"/>
            </a:br>
            <a:r>
              <a:rPr lang="en-US" sz="2400" dirty="0"/>
              <a:t>To show God’s love aright,</a:t>
            </a:r>
            <a:br>
              <a:rPr lang="en-US" sz="2400" dirty="0"/>
            </a:br>
            <a:r>
              <a:rPr lang="en-US" sz="2400" dirty="0"/>
              <a:t>She bore to us a Savior,</a:t>
            </a:r>
            <a:br>
              <a:rPr lang="en-US" sz="2400" dirty="0"/>
            </a:br>
            <a:r>
              <a:rPr lang="en-US" sz="2400" dirty="0"/>
              <a:t>When half-spent was the night.</a:t>
            </a:r>
          </a:p>
        </p:txBody>
      </p:sp>
    </p:spTree>
    <p:extLst>
      <p:ext uri="{BB962C8B-B14F-4D97-AF65-F5344CB8AC3E}">
        <p14:creationId xmlns:p14="http://schemas.microsoft.com/office/powerpoint/2010/main" val="1611489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Old Testament Reading … Isaiah 9:1-7</a:t>
            </a:r>
          </a:p>
        </p:txBody>
      </p:sp>
    </p:spTree>
    <p:extLst>
      <p:ext uri="{BB962C8B-B14F-4D97-AF65-F5344CB8AC3E}">
        <p14:creationId xmlns:p14="http://schemas.microsoft.com/office/powerpoint/2010/main" val="1120596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397668"/>
            <a:ext cx="9143999" cy="1938992"/>
          </a:xfrm>
          <a:prstGeom prst="rect">
            <a:avLst/>
          </a:prstGeom>
        </p:spPr>
        <p:txBody>
          <a:bodyPr wrap="square">
            <a:spAutoFit/>
          </a:bodyPr>
          <a:lstStyle/>
          <a:p>
            <a:pPr algn="ctr"/>
            <a:r>
              <a:rPr lang="en-US" sz="2400" i="1" dirty="0"/>
              <a:t>For to us a child is born, to us a son is given …</a:t>
            </a:r>
            <a:br>
              <a:rPr lang="en-US" sz="2400" i="1" dirty="0"/>
            </a:br>
            <a:r>
              <a:rPr lang="en-US" sz="2400" i="1" dirty="0"/>
              <a:t>and his name shall be called </a:t>
            </a:r>
            <a:br>
              <a:rPr lang="en-US" sz="2400" i="1" dirty="0"/>
            </a:br>
            <a:r>
              <a:rPr lang="en-US" sz="2400" i="1" dirty="0"/>
              <a:t>Wonderful Counselor, Mighty God,</a:t>
            </a:r>
            <a:br>
              <a:rPr lang="en-US" sz="2400" i="1" dirty="0"/>
            </a:br>
            <a:r>
              <a:rPr lang="en-US" sz="2400" i="1" dirty="0"/>
              <a:t>Everlasting Father, Prince of </a:t>
            </a:r>
            <a:r>
              <a:rPr lang="en-US" sz="2400" i="1"/>
              <a:t>Peace.</a:t>
            </a:r>
            <a:br>
              <a:rPr lang="en-US" sz="2400" i="1"/>
            </a:br>
            <a:r>
              <a:rPr lang="en-US" sz="2400" i="1"/>
              <a:t>Isaiah </a:t>
            </a:r>
            <a:r>
              <a:rPr lang="en-US" sz="2400" i="1" dirty="0"/>
              <a:t>9:6</a:t>
            </a:r>
            <a:endParaRPr lang="en-US" sz="2400" dirty="0"/>
          </a:p>
        </p:txBody>
      </p:sp>
    </p:spTree>
    <p:extLst>
      <p:ext uri="{BB962C8B-B14F-4D97-AF65-F5344CB8AC3E}">
        <p14:creationId xmlns:p14="http://schemas.microsoft.com/office/powerpoint/2010/main" val="763107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Epistle Reading … Colossians 1:13-20</a:t>
            </a:r>
          </a:p>
        </p:txBody>
      </p:sp>
    </p:spTree>
    <p:extLst>
      <p:ext uri="{BB962C8B-B14F-4D97-AF65-F5344CB8AC3E}">
        <p14:creationId xmlns:p14="http://schemas.microsoft.com/office/powerpoint/2010/main" val="2560512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2110086"/>
            <a:ext cx="8366234" cy="461665"/>
          </a:xfrm>
          <a:prstGeom prst="rect">
            <a:avLst/>
          </a:prstGeom>
        </p:spPr>
        <p:txBody>
          <a:bodyPr wrap="square">
            <a:spAutoFit/>
          </a:bodyPr>
          <a:lstStyle/>
          <a:p>
            <a:pPr algn="ctr"/>
            <a:r>
              <a:rPr lang="en-US" sz="2400" dirty="0"/>
              <a:t>Gospel Reading … John 14:25-27</a:t>
            </a:r>
          </a:p>
        </p:txBody>
      </p:sp>
    </p:spTree>
    <p:extLst>
      <p:ext uri="{BB962C8B-B14F-4D97-AF65-F5344CB8AC3E}">
        <p14:creationId xmlns:p14="http://schemas.microsoft.com/office/powerpoint/2010/main" val="3260139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05484"/>
            <a:ext cx="8366234" cy="3046988"/>
          </a:xfrm>
          <a:prstGeom prst="rect">
            <a:avLst/>
          </a:prstGeom>
        </p:spPr>
        <p:txBody>
          <a:bodyPr wrap="square">
            <a:spAutoFit/>
          </a:bodyPr>
          <a:lstStyle/>
          <a:p>
            <a:pPr algn="ctr"/>
            <a:r>
              <a:rPr lang="en-US" sz="2400" dirty="0"/>
              <a:t>“Comfort, comfort ye my people,</a:t>
            </a:r>
            <a:br>
              <a:rPr lang="en-US" sz="2400" dirty="0"/>
            </a:br>
            <a:r>
              <a:rPr lang="en-US" sz="2400" dirty="0"/>
              <a:t>Speak ye peace,” thus saith our God;</a:t>
            </a:r>
            <a:br>
              <a:rPr lang="en-US" sz="2400" dirty="0"/>
            </a:br>
            <a:r>
              <a:rPr lang="en-US" sz="2400" dirty="0"/>
              <a:t>“Comfort those who sit in darkness,</a:t>
            </a:r>
            <a:br>
              <a:rPr lang="en-US" sz="2400" dirty="0"/>
            </a:br>
            <a:r>
              <a:rPr lang="en-US" sz="2400" dirty="0"/>
              <a:t>Mourning ’neath their sorrows’ load.</a:t>
            </a:r>
            <a:br>
              <a:rPr lang="en-US" sz="2400" dirty="0"/>
            </a:br>
            <a:r>
              <a:rPr lang="en-US" sz="2400" dirty="0"/>
              <a:t>Speak ye to Jerusalem</a:t>
            </a:r>
            <a:br>
              <a:rPr lang="en-US" sz="2400" dirty="0"/>
            </a:br>
            <a:r>
              <a:rPr lang="en-US" sz="2400" dirty="0"/>
              <a:t>Of the peace that waits for them;</a:t>
            </a:r>
            <a:br>
              <a:rPr lang="en-US" sz="2400" dirty="0"/>
            </a:br>
            <a:r>
              <a:rPr lang="en-US" sz="2400" dirty="0"/>
              <a:t>Tell her that her sins I cover</a:t>
            </a:r>
            <a:br>
              <a:rPr lang="en-US" sz="2400" dirty="0"/>
            </a:br>
            <a:r>
              <a:rPr lang="en-US" sz="2400" dirty="0"/>
              <a:t>And her warfare now is over.”</a:t>
            </a:r>
          </a:p>
        </p:txBody>
      </p:sp>
    </p:spTree>
    <p:extLst>
      <p:ext uri="{BB962C8B-B14F-4D97-AF65-F5344CB8AC3E}">
        <p14:creationId xmlns:p14="http://schemas.microsoft.com/office/powerpoint/2010/main" val="3805281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46150"/>
            <a:ext cx="8366234" cy="3046988"/>
          </a:xfrm>
          <a:prstGeom prst="rect">
            <a:avLst/>
          </a:prstGeom>
        </p:spPr>
        <p:txBody>
          <a:bodyPr wrap="square">
            <a:spAutoFit/>
          </a:bodyPr>
          <a:lstStyle/>
          <a:p>
            <a:pPr algn="ctr"/>
            <a:r>
              <a:rPr lang="en-US" sz="2400" dirty="0"/>
              <a:t>Yea, her sins our God will pardon,</a:t>
            </a:r>
            <a:br>
              <a:rPr lang="en-US" sz="2400" dirty="0"/>
            </a:br>
            <a:r>
              <a:rPr lang="en-US" sz="2400" dirty="0"/>
              <a:t>Blotting out each dark misdeed;</a:t>
            </a:r>
            <a:br>
              <a:rPr lang="en-US" sz="2400" dirty="0"/>
            </a:br>
            <a:r>
              <a:rPr lang="en-US" sz="2400" dirty="0"/>
              <a:t>All that well deserved his anger</a:t>
            </a:r>
            <a:br>
              <a:rPr lang="en-US" sz="2400" dirty="0"/>
            </a:br>
            <a:r>
              <a:rPr lang="en-US" sz="2400" dirty="0"/>
              <a:t>He no more will see or heed.</a:t>
            </a:r>
            <a:br>
              <a:rPr lang="en-US" sz="2400" dirty="0"/>
            </a:br>
            <a:r>
              <a:rPr lang="en-US" sz="2400" dirty="0"/>
              <a:t>She hath suffered many a day,</a:t>
            </a:r>
            <a:br>
              <a:rPr lang="en-US" sz="2400" dirty="0"/>
            </a:br>
            <a:r>
              <a:rPr lang="en-US" sz="2400" dirty="0"/>
              <a:t>Now her griefs have passed away;</a:t>
            </a:r>
            <a:br>
              <a:rPr lang="en-US" sz="2400" dirty="0"/>
            </a:br>
            <a:r>
              <a:rPr lang="en-US" sz="2400" dirty="0"/>
              <a:t>God will change her pining sadness</a:t>
            </a:r>
            <a:br>
              <a:rPr lang="en-US" sz="2400" dirty="0"/>
            </a:br>
            <a:r>
              <a:rPr lang="en-US" sz="2400" dirty="0"/>
              <a:t>Into ever-springing gladness.</a:t>
            </a:r>
          </a:p>
        </p:txBody>
      </p:sp>
    </p:spTree>
    <p:extLst>
      <p:ext uri="{BB962C8B-B14F-4D97-AF65-F5344CB8AC3E}">
        <p14:creationId xmlns:p14="http://schemas.microsoft.com/office/powerpoint/2010/main" val="1848716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Sermon</a:t>
            </a:r>
          </a:p>
        </p:txBody>
      </p:sp>
    </p:spTree>
    <p:extLst>
      <p:ext uri="{BB962C8B-B14F-4D97-AF65-F5344CB8AC3E}">
        <p14:creationId xmlns:p14="http://schemas.microsoft.com/office/powerpoint/2010/main" val="370711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549683"/>
            <a:ext cx="8366234" cy="3416320"/>
          </a:xfrm>
          <a:prstGeom prst="rect">
            <a:avLst/>
          </a:prstGeom>
        </p:spPr>
        <p:txBody>
          <a:bodyPr wrap="square">
            <a:spAutoFit/>
          </a:bodyPr>
          <a:lstStyle/>
          <a:p>
            <a:pPr algn="ctr"/>
            <a:r>
              <a:rPr lang="en-US" sz="2400" dirty="0"/>
              <a:t>Hark, the herald’s voice is crying</a:t>
            </a:r>
            <a:br>
              <a:rPr lang="en-US" sz="2400" dirty="0"/>
            </a:br>
            <a:r>
              <a:rPr lang="en-US" sz="2400" dirty="0"/>
              <a:t>In the desert far and near,</a:t>
            </a:r>
            <a:br>
              <a:rPr lang="en-US" sz="2400" dirty="0"/>
            </a:br>
            <a:r>
              <a:rPr lang="en-US" sz="2400" dirty="0"/>
              <a:t>Calling sinners to repentance,</a:t>
            </a:r>
            <a:br>
              <a:rPr lang="en-US" sz="2400" dirty="0"/>
            </a:br>
            <a:r>
              <a:rPr lang="en-US" sz="2400" dirty="0"/>
              <a:t>Since the Kingdom now is here.</a:t>
            </a:r>
            <a:br>
              <a:rPr lang="en-US" sz="2400" dirty="0"/>
            </a:br>
            <a:r>
              <a:rPr lang="en-US" sz="2400" dirty="0"/>
              <a:t>O that warning cry obey!</a:t>
            </a:r>
            <a:br>
              <a:rPr lang="en-US" sz="2400" dirty="0"/>
            </a:br>
            <a:r>
              <a:rPr lang="en-US" sz="2400" dirty="0"/>
              <a:t>Now prepare for God away;</a:t>
            </a:r>
            <a:br>
              <a:rPr lang="en-US" sz="2400" dirty="0"/>
            </a:br>
            <a:r>
              <a:rPr lang="en-US" sz="2400" dirty="0"/>
              <a:t>Let the valleys rise to meet him</a:t>
            </a:r>
            <a:br>
              <a:rPr lang="en-US" sz="2400" dirty="0"/>
            </a:br>
            <a:r>
              <a:rPr lang="en-US" sz="2400" dirty="0"/>
              <a:t>And the hills bow down to greet him.</a:t>
            </a:r>
          </a:p>
          <a:p>
            <a:pPr algn="ctr"/>
            <a:endParaRPr lang="en-US" sz="2400" dirty="0"/>
          </a:p>
        </p:txBody>
      </p:sp>
    </p:spTree>
    <p:extLst>
      <p:ext uri="{BB962C8B-B14F-4D97-AF65-F5344CB8AC3E}">
        <p14:creationId xmlns:p14="http://schemas.microsoft.com/office/powerpoint/2010/main" val="4290559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13830"/>
            <a:ext cx="8366234" cy="1938992"/>
          </a:xfrm>
          <a:prstGeom prst="rect">
            <a:avLst/>
          </a:prstGeom>
        </p:spPr>
        <p:txBody>
          <a:bodyPr wrap="square">
            <a:spAutoFit/>
          </a:bodyPr>
          <a:lstStyle/>
          <a:p>
            <a:pPr algn="ctr"/>
            <a:r>
              <a:rPr lang="en-US" sz="2400" dirty="0">
                <a:latin typeface="Minion Pro" panose="02040503050201020203" pitchFamily="18" charset="0"/>
              </a:rPr>
              <a:t>Apostles’ Creed</a:t>
            </a:r>
          </a:p>
          <a:p>
            <a:r>
              <a:rPr lang="en-US" sz="2400" b="1" dirty="0">
                <a:latin typeface="Minion Pro" panose="02040503050201020203" pitchFamily="18" charset="0"/>
              </a:rPr>
              <a:t>C	I believe in God, the Father Almighty, maker of heaven and earth.</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256693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15116"/>
            <a:ext cx="8366234" cy="3416320"/>
          </a:xfrm>
          <a:prstGeom prst="rect">
            <a:avLst/>
          </a:prstGeom>
        </p:spPr>
        <p:txBody>
          <a:bodyPr wrap="square">
            <a:spAutoFit/>
          </a:bodyPr>
          <a:lstStyle/>
          <a:p>
            <a:r>
              <a:rPr lang="en-US" sz="2400" b="1" dirty="0">
                <a:latin typeface="Minion Pro" panose="02040503050201020203" pitchFamily="18" charset="0"/>
              </a:rPr>
              <a:t>And in Jesus Christ, his only Son, our Lord, who was conceived by the Holy Spirit, born of the virgin Mary, suffered under Pontius Pilate, was crucified, died and was buried. He descended into hell. The third day he rose again from the dead. He ascended into heaven and sits at the right hand of God the Father Almighty. From thence he will come to judge the living and the dead.</a:t>
            </a: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5371963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15116"/>
            <a:ext cx="8366234" cy="2308324"/>
          </a:xfrm>
          <a:prstGeom prst="rect">
            <a:avLst/>
          </a:prstGeom>
        </p:spPr>
        <p:txBody>
          <a:bodyPr wrap="square">
            <a:spAutoFit/>
          </a:bodyPr>
          <a:lstStyle/>
          <a:p>
            <a:r>
              <a:rPr lang="en-US" sz="2400" b="1" dirty="0">
                <a:latin typeface="Minion Pro" panose="02040503050201020203" pitchFamily="18" charset="0"/>
              </a:rPr>
              <a:t>I believe in the Holy Spirit, the holy Christian Church, the communion of saints, the forgiveness of sins, the resurrection of the body, and the life everlasting. Amen.</a:t>
            </a:r>
            <a:endParaRPr lang="en-US" sz="2400" dirty="0">
              <a:latin typeface="Minion Pro" panose="02040503050201020203" pitchFamily="18" charset="0"/>
            </a:endParaRPr>
          </a:p>
          <a:p>
            <a:endParaRPr lang="en-US" sz="2400" dirty="0">
              <a:latin typeface="Minion Pro" panose="02040503050201020203" pitchFamily="18" charset="0"/>
            </a:endParaRPr>
          </a:p>
          <a:p>
            <a:endParaRPr lang="en-US" sz="2400" dirty="0">
              <a:latin typeface="Minion Pro" panose="02040503050201020203" pitchFamily="18" charset="0"/>
            </a:endParaRPr>
          </a:p>
          <a:p>
            <a:pPr algn="ctr"/>
            <a:endParaRPr lang="en-US" sz="2400" dirty="0"/>
          </a:p>
        </p:txBody>
      </p:sp>
    </p:spTree>
    <p:extLst>
      <p:ext uri="{BB962C8B-B14F-4D97-AF65-F5344CB8AC3E}">
        <p14:creationId xmlns:p14="http://schemas.microsoft.com/office/powerpoint/2010/main" val="3635933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862184"/>
            <a:ext cx="8366234" cy="461665"/>
          </a:xfrm>
          <a:prstGeom prst="rect">
            <a:avLst/>
          </a:prstGeom>
        </p:spPr>
        <p:txBody>
          <a:bodyPr wrap="square">
            <a:spAutoFit/>
          </a:bodyPr>
          <a:lstStyle/>
          <a:p>
            <a:pPr algn="ctr"/>
            <a:r>
              <a:rPr lang="en-US" sz="2400" dirty="0"/>
              <a:t>Offering</a:t>
            </a:r>
          </a:p>
        </p:txBody>
      </p:sp>
    </p:spTree>
    <p:extLst>
      <p:ext uri="{BB962C8B-B14F-4D97-AF65-F5344CB8AC3E}">
        <p14:creationId xmlns:p14="http://schemas.microsoft.com/office/powerpoint/2010/main" val="1392842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165755"/>
            <a:ext cx="9143999" cy="1569660"/>
          </a:xfrm>
          <a:prstGeom prst="rect">
            <a:avLst/>
          </a:prstGeom>
        </p:spPr>
        <p:txBody>
          <a:bodyPr wrap="square">
            <a:spAutoFit/>
          </a:bodyPr>
          <a:lstStyle/>
          <a:p>
            <a:pPr algn="ctr"/>
            <a:r>
              <a:rPr lang="en-US" sz="2400" dirty="0"/>
              <a:t>The advent of our King</a:t>
            </a:r>
            <a:br>
              <a:rPr lang="en-US" sz="2400" dirty="0"/>
            </a:br>
            <a:r>
              <a:rPr lang="en-US" sz="2400" dirty="0"/>
              <a:t>Our prayers must now employ,</a:t>
            </a:r>
            <a:br>
              <a:rPr lang="en-US" sz="2400" dirty="0"/>
            </a:br>
            <a:r>
              <a:rPr lang="en-US" sz="2400" dirty="0"/>
              <a:t>And we must hymns of welcome sing</a:t>
            </a:r>
            <a:br>
              <a:rPr lang="en-US" sz="2400" dirty="0"/>
            </a:br>
            <a:r>
              <a:rPr lang="en-US" sz="2400" dirty="0"/>
              <a:t>In strains of holy joy.</a:t>
            </a:r>
          </a:p>
        </p:txBody>
      </p:sp>
    </p:spTree>
    <p:extLst>
      <p:ext uri="{BB962C8B-B14F-4D97-AF65-F5344CB8AC3E}">
        <p14:creationId xmlns:p14="http://schemas.microsoft.com/office/powerpoint/2010/main" val="2331119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452281"/>
            <a:ext cx="8366234" cy="1938992"/>
          </a:xfrm>
          <a:prstGeom prst="rect">
            <a:avLst/>
          </a:prstGeom>
        </p:spPr>
        <p:txBody>
          <a:bodyPr wrap="square">
            <a:spAutoFit/>
          </a:bodyPr>
          <a:lstStyle/>
          <a:p>
            <a:pPr algn="ctr"/>
            <a:r>
              <a:rPr lang="en-US" sz="2400" dirty="0"/>
              <a:t>Prayers</a:t>
            </a:r>
          </a:p>
          <a:p>
            <a:pPr algn="ctr"/>
            <a:r>
              <a:rPr lang="en-US" sz="2400" i="1" dirty="0"/>
              <a:t>Each petition concludes with the following response:</a:t>
            </a:r>
            <a:endParaRPr lang="en-US" sz="2400" dirty="0"/>
          </a:p>
          <a:p>
            <a:r>
              <a:rPr lang="en-US" sz="2400" dirty="0"/>
              <a:t>P	Jesus, Prince of Peace, </a:t>
            </a:r>
          </a:p>
          <a:p>
            <a:r>
              <a:rPr lang="en-US" sz="2400" b="1" dirty="0"/>
              <a:t>C	Fill our hearts with the peace that you alone can bring.</a:t>
            </a:r>
            <a:endParaRPr lang="en-US" sz="2400" dirty="0"/>
          </a:p>
          <a:p>
            <a:pPr algn="ctr"/>
            <a:endParaRPr lang="en-US" sz="2400" dirty="0"/>
          </a:p>
        </p:txBody>
      </p:sp>
    </p:spTree>
    <p:extLst>
      <p:ext uri="{BB962C8B-B14F-4D97-AF65-F5344CB8AC3E}">
        <p14:creationId xmlns:p14="http://schemas.microsoft.com/office/powerpoint/2010/main" val="2983573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946045"/>
            <a:ext cx="8366234" cy="830997"/>
          </a:xfrm>
          <a:prstGeom prst="rect">
            <a:avLst/>
          </a:prstGeom>
        </p:spPr>
        <p:txBody>
          <a:bodyPr wrap="square">
            <a:spAutoFit/>
          </a:bodyPr>
          <a:lstStyle/>
          <a:p>
            <a:pPr algn="ctr"/>
            <a:r>
              <a:rPr lang="en-US" sz="2400" dirty="0"/>
              <a:t>Lord’s Prayer</a:t>
            </a:r>
          </a:p>
          <a:p>
            <a:pPr algn="ctr"/>
            <a:endParaRPr lang="en-US" sz="2400" dirty="0"/>
          </a:p>
        </p:txBody>
      </p:sp>
    </p:spTree>
    <p:extLst>
      <p:ext uri="{BB962C8B-B14F-4D97-AF65-F5344CB8AC3E}">
        <p14:creationId xmlns:p14="http://schemas.microsoft.com/office/powerpoint/2010/main" val="1372038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519512" y="968829"/>
            <a:ext cx="8366234" cy="2308324"/>
          </a:xfrm>
          <a:prstGeom prst="rect">
            <a:avLst/>
          </a:prstGeom>
        </p:spPr>
        <p:txBody>
          <a:bodyPr wrap="square">
            <a:spAutoFit/>
          </a:bodyPr>
          <a:lstStyle/>
          <a:p>
            <a:pPr algn="ctr"/>
            <a:r>
              <a:rPr lang="en-US" sz="2400" dirty="0"/>
              <a:t>Benediction (Isaiah 9: 6-7; 2 Thessalonians 3:16)</a:t>
            </a:r>
          </a:p>
          <a:p>
            <a:r>
              <a:rPr lang="en-US" sz="2400" dirty="0"/>
              <a:t>P	For to us a child is born, to us a son is given; and the government shall be upon his shoulder,</a:t>
            </a:r>
          </a:p>
          <a:p>
            <a:r>
              <a:rPr lang="en-US" sz="2400" b="1" dirty="0"/>
              <a:t>C	And his name shall be called Wonderful Counselor, Mighty God, Everlasting Father, Prince of Peace.</a:t>
            </a:r>
            <a:endParaRPr lang="en-US" sz="2400" dirty="0"/>
          </a:p>
          <a:p>
            <a:pPr algn="ctr"/>
            <a:endParaRPr lang="en-US" sz="2400" dirty="0"/>
          </a:p>
        </p:txBody>
      </p:sp>
    </p:spTree>
    <p:extLst>
      <p:ext uri="{BB962C8B-B14F-4D97-AF65-F5344CB8AC3E}">
        <p14:creationId xmlns:p14="http://schemas.microsoft.com/office/powerpoint/2010/main" val="3993688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664027"/>
            <a:ext cx="8366234" cy="3416320"/>
          </a:xfrm>
          <a:prstGeom prst="rect">
            <a:avLst/>
          </a:prstGeom>
        </p:spPr>
        <p:txBody>
          <a:bodyPr wrap="square">
            <a:spAutoFit/>
          </a:bodyPr>
          <a:lstStyle/>
          <a:p>
            <a:r>
              <a:rPr lang="en-US" sz="2400" dirty="0"/>
              <a:t>P	Of the increase of his government and of peace there will be no end, on the throne of David and over his kingdom, to establish it and to uphold it with justice and with righteousness from this time forth and forevermore. </a:t>
            </a:r>
          </a:p>
          <a:p>
            <a:r>
              <a:rPr lang="en-US" sz="2400" b="1" dirty="0"/>
              <a:t>C	The zeal of the Lord of hosts will do this.</a:t>
            </a:r>
            <a:endParaRPr lang="en-US" sz="2400" dirty="0"/>
          </a:p>
          <a:p>
            <a:r>
              <a:rPr lang="en-US" sz="2400" dirty="0"/>
              <a:t>P	Now may the Lord of peace himself give you peace at all times in every way. The Lord be with you all.</a:t>
            </a:r>
          </a:p>
          <a:p>
            <a:r>
              <a:rPr lang="en-US" sz="2400" b="1" dirty="0"/>
              <a:t>C	Amen.</a:t>
            </a:r>
            <a:endParaRPr lang="en-US" sz="2400" dirty="0"/>
          </a:p>
          <a:p>
            <a:pPr algn="ctr"/>
            <a:endParaRPr lang="en-US" sz="2400" dirty="0"/>
          </a:p>
        </p:txBody>
      </p:sp>
    </p:spTree>
    <p:extLst>
      <p:ext uri="{BB962C8B-B14F-4D97-AF65-F5344CB8AC3E}">
        <p14:creationId xmlns:p14="http://schemas.microsoft.com/office/powerpoint/2010/main" val="1226585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64211"/>
            <a:ext cx="8366234" cy="1938992"/>
          </a:xfrm>
          <a:prstGeom prst="rect">
            <a:avLst/>
          </a:prstGeom>
        </p:spPr>
        <p:txBody>
          <a:bodyPr wrap="square">
            <a:spAutoFit/>
          </a:bodyPr>
          <a:lstStyle/>
          <a:p>
            <a:pPr algn="ctr"/>
            <a:r>
              <a:rPr lang="en-US" sz="2400" dirty="0"/>
              <a:t>Let us all with gladsome voice</a:t>
            </a:r>
            <a:br>
              <a:rPr lang="en-US" sz="2400" dirty="0"/>
            </a:br>
            <a:r>
              <a:rPr lang="en-US" sz="2400" dirty="0"/>
              <a:t>Praise the God of heaven,</a:t>
            </a:r>
            <a:br>
              <a:rPr lang="en-US" sz="2400" dirty="0"/>
            </a:br>
            <a:r>
              <a:rPr lang="en-US" sz="2400" dirty="0"/>
              <a:t>Who, to bid our hearts rejoice,</a:t>
            </a:r>
            <a:br>
              <a:rPr lang="en-US" sz="2400" dirty="0"/>
            </a:br>
            <a:r>
              <a:rPr lang="en-US" sz="2400" dirty="0"/>
              <a:t>His own Son hath given.</a:t>
            </a:r>
          </a:p>
          <a:p>
            <a:pPr algn="ctr"/>
            <a:endParaRPr lang="en-US" sz="2400" dirty="0"/>
          </a:p>
        </p:txBody>
      </p:sp>
    </p:spTree>
    <p:extLst>
      <p:ext uri="{BB962C8B-B14F-4D97-AF65-F5344CB8AC3E}">
        <p14:creationId xmlns:p14="http://schemas.microsoft.com/office/powerpoint/2010/main" val="17786293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276433"/>
            <a:ext cx="8366234" cy="1938992"/>
          </a:xfrm>
          <a:prstGeom prst="rect">
            <a:avLst/>
          </a:prstGeom>
        </p:spPr>
        <p:txBody>
          <a:bodyPr wrap="square">
            <a:spAutoFit/>
          </a:bodyPr>
          <a:lstStyle/>
          <a:p>
            <a:pPr algn="ctr"/>
            <a:r>
              <a:rPr lang="en-US" sz="2400" dirty="0"/>
              <a:t>To this vale of tears he comes,</a:t>
            </a:r>
            <a:br>
              <a:rPr lang="en-US" sz="2400" dirty="0"/>
            </a:br>
            <a:r>
              <a:rPr lang="en-US" sz="2400" dirty="0"/>
              <a:t>Here to serve in sadness,</a:t>
            </a:r>
            <a:br>
              <a:rPr lang="en-US" sz="2400" dirty="0"/>
            </a:br>
            <a:r>
              <a:rPr lang="en-US" sz="2400" dirty="0"/>
              <a:t>That with him in </a:t>
            </a:r>
            <a:r>
              <a:rPr lang="en-US" sz="2400" dirty="0" err="1"/>
              <a:t>heav’n’s</a:t>
            </a:r>
            <a:r>
              <a:rPr lang="en-US" sz="2400" dirty="0"/>
              <a:t> fair homes</a:t>
            </a:r>
            <a:br>
              <a:rPr lang="en-US" sz="2400" dirty="0"/>
            </a:br>
            <a:r>
              <a:rPr lang="en-US" sz="2400" dirty="0"/>
              <a:t>We may reign in gladness.</a:t>
            </a:r>
          </a:p>
          <a:p>
            <a:pPr algn="ctr"/>
            <a:endParaRPr lang="en-US" sz="2400" dirty="0"/>
          </a:p>
        </p:txBody>
      </p:sp>
    </p:spTree>
    <p:extLst>
      <p:ext uri="{BB962C8B-B14F-4D97-AF65-F5344CB8AC3E}">
        <p14:creationId xmlns:p14="http://schemas.microsoft.com/office/powerpoint/2010/main" val="39000955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8369E5-8B24-A54C-ADCE-BD3A0F9388C2}"/>
              </a:ext>
            </a:extLst>
          </p:cNvPr>
          <p:cNvSpPr/>
          <p:nvPr/>
        </p:nvSpPr>
        <p:spPr>
          <a:xfrm>
            <a:off x="-352508" y="658470"/>
            <a:ext cx="9849016" cy="3826560"/>
          </a:xfrm>
          <a:prstGeom prst="rect">
            <a:avLst/>
          </a:prstGeom>
        </p:spPr>
        <p:txBody>
          <a:bodyPr wrap="square">
            <a:spAutoFit/>
          </a:bodyPr>
          <a:lstStyle/>
          <a:p>
            <a:pPr algn="ctr"/>
            <a:r>
              <a:rPr lang="en-US" sz="2400" dirty="0"/>
              <a:t>We are rich, for he was poor;</a:t>
            </a:r>
            <a:br>
              <a:rPr lang="en-US" sz="2400" dirty="0"/>
            </a:br>
            <a:r>
              <a:rPr lang="en-US" sz="2400" dirty="0"/>
              <a:t>Is not this a wonder?</a:t>
            </a:r>
            <a:br>
              <a:rPr lang="en-US" sz="2400" dirty="0"/>
            </a:br>
            <a:r>
              <a:rPr lang="en-US" sz="2400" dirty="0"/>
              <a:t>Therefore praise God evermore</a:t>
            </a:r>
            <a:br>
              <a:rPr lang="en-US" sz="2400" dirty="0"/>
            </a:br>
            <a:r>
              <a:rPr lang="en-US" sz="2400" dirty="0"/>
              <a:t>Here on earth and yonder.</a:t>
            </a:r>
          </a:p>
          <a:p>
            <a:pPr algn="ctr"/>
            <a:endParaRPr lang="en-US" sz="2400" dirty="0"/>
          </a:p>
          <a:p>
            <a:pPr algn="ctr"/>
            <a:endParaRPr lang="en-US" sz="2400" dirty="0"/>
          </a:p>
          <a:p>
            <a:pPr algn="ctr"/>
            <a:endParaRPr lang="en-US" sz="2400" dirty="0"/>
          </a:p>
          <a:p>
            <a:pPr algn="ctr"/>
            <a:endParaRPr lang="en-US" sz="2400" dirty="0"/>
          </a:p>
          <a:p>
            <a:pPr algn="ctr"/>
            <a:endParaRPr lang="en-US" sz="2400" dirty="0"/>
          </a:p>
          <a:p>
            <a:pPr algn="ctr"/>
            <a:r>
              <a:rPr lang="en-US" sz="1333" dirty="0"/>
              <a:t>By Michael Hoy. © 2023 Creative Communications for the Parish, a division of Bayard, Inc., </a:t>
            </a:r>
            <a:br>
              <a:rPr lang="en-US" sz="1333" dirty="0"/>
            </a:br>
            <a:r>
              <a:rPr lang="en-US" sz="1333" dirty="0"/>
              <a:t>1564 </a:t>
            </a:r>
            <a:r>
              <a:rPr lang="en-US" sz="1333" dirty="0" err="1"/>
              <a:t>Fencorp</a:t>
            </a:r>
            <a:r>
              <a:rPr lang="en-US" sz="1333" dirty="0"/>
              <a:t> Dr., Fenton, MO 63026. 800-325-9414. </a:t>
            </a:r>
            <a:r>
              <a:rPr lang="en-US" sz="1333" dirty="0" err="1"/>
              <a:t>www.creativecommunications.com</a:t>
            </a:r>
            <a:r>
              <a:rPr lang="en-US" sz="1333" dirty="0"/>
              <a:t>. All rights reserved.</a:t>
            </a:r>
          </a:p>
        </p:txBody>
      </p:sp>
    </p:spTree>
    <p:extLst>
      <p:ext uri="{BB962C8B-B14F-4D97-AF65-F5344CB8AC3E}">
        <p14:creationId xmlns:p14="http://schemas.microsoft.com/office/powerpoint/2010/main" val="136621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1" y="1088934"/>
            <a:ext cx="9143999" cy="1569660"/>
          </a:xfrm>
          <a:prstGeom prst="rect">
            <a:avLst/>
          </a:prstGeom>
        </p:spPr>
        <p:txBody>
          <a:bodyPr wrap="square">
            <a:spAutoFit/>
          </a:bodyPr>
          <a:lstStyle/>
          <a:p>
            <a:pPr algn="ctr"/>
            <a:r>
              <a:rPr lang="en-US" sz="2400" dirty="0"/>
              <a:t>The everlasting Son </a:t>
            </a:r>
            <a:br>
              <a:rPr lang="en-US" sz="2400" dirty="0"/>
            </a:br>
            <a:r>
              <a:rPr lang="en-US" sz="2400" dirty="0"/>
              <a:t>Incarnate deigns to be,</a:t>
            </a:r>
            <a:br>
              <a:rPr lang="en-US" sz="2400" dirty="0"/>
            </a:br>
            <a:r>
              <a:rPr lang="en-US" sz="2400" dirty="0"/>
              <a:t>Himself a servant’s form puts on</a:t>
            </a:r>
            <a:br>
              <a:rPr lang="en-US" sz="2400" dirty="0"/>
            </a:br>
            <a:r>
              <a:rPr lang="en-US" sz="2400" dirty="0"/>
              <a:t>To set his servants free.</a:t>
            </a:r>
          </a:p>
        </p:txBody>
      </p:sp>
    </p:spTree>
    <p:extLst>
      <p:ext uri="{BB962C8B-B14F-4D97-AF65-F5344CB8AC3E}">
        <p14:creationId xmlns:p14="http://schemas.microsoft.com/office/powerpoint/2010/main" val="202579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246591"/>
            <a:ext cx="9143999" cy="1569660"/>
          </a:xfrm>
          <a:prstGeom prst="rect">
            <a:avLst/>
          </a:prstGeom>
        </p:spPr>
        <p:txBody>
          <a:bodyPr wrap="square">
            <a:spAutoFit/>
          </a:bodyPr>
          <a:lstStyle/>
          <a:p>
            <a:pPr algn="ctr"/>
            <a:r>
              <a:rPr lang="en-US" sz="2400" dirty="0"/>
              <a:t>O Zion’s daughter, rise</a:t>
            </a:r>
            <a:br>
              <a:rPr lang="en-US" sz="2400" dirty="0"/>
            </a:br>
            <a:r>
              <a:rPr lang="en-US" sz="2400" dirty="0"/>
              <a:t>To meet your lowly King,</a:t>
            </a:r>
            <a:br>
              <a:rPr lang="en-US" sz="2400" dirty="0"/>
            </a:br>
            <a:r>
              <a:rPr lang="en-US" sz="2400" dirty="0"/>
              <a:t>Nor let your faithless heart despise</a:t>
            </a:r>
            <a:br>
              <a:rPr lang="en-US" sz="2400" dirty="0"/>
            </a:br>
            <a:r>
              <a:rPr lang="en-US" sz="2400" dirty="0"/>
              <a:t>The peace he comes to bring.</a:t>
            </a:r>
          </a:p>
        </p:txBody>
      </p:sp>
    </p:spTree>
    <p:extLst>
      <p:ext uri="{BB962C8B-B14F-4D97-AF65-F5344CB8AC3E}">
        <p14:creationId xmlns:p14="http://schemas.microsoft.com/office/powerpoint/2010/main" val="27347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 y="1320163"/>
            <a:ext cx="9143999" cy="1569660"/>
          </a:xfrm>
          <a:prstGeom prst="rect">
            <a:avLst/>
          </a:prstGeom>
        </p:spPr>
        <p:txBody>
          <a:bodyPr wrap="square">
            <a:spAutoFit/>
          </a:bodyPr>
          <a:lstStyle/>
          <a:p>
            <a:pPr algn="ctr"/>
            <a:r>
              <a:rPr lang="en-US" sz="2400" dirty="0"/>
              <a:t>All glory to the Son,</a:t>
            </a:r>
            <a:br>
              <a:rPr lang="en-US" sz="2400" dirty="0"/>
            </a:br>
            <a:r>
              <a:rPr lang="en-US" sz="2400" dirty="0"/>
              <a:t>Who comes to set us free,</a:t>
            </a:r>
            <a:br>
              <a:rPr lang="en-US" sz="2400" dirty="0"/>
            </a:br>
            <a:r>
              <a:rPr lang="en-US" sz="2400" dirty="0"/>
              <a:t>With Father, Spirit ever one</a:t>
            </a:r>
            <a:br>
              <a:rPr lang="en-US" sz="2400" dirty="0"/>
            </a:br>
            <a:r>
              <a:rPr lang="en-US" sz="2400" dirty="0"/>
              <a:t>Through all eternity.</a:t>
            </a:r>
          </a:p>
        </p:txBody>
      </p:sp>
    </p:spTree>
    <p:extLst>
      <p:ext uri="{BB962C8B-B14F-4D97-AF65-F5344CB8AC3E}">
        <p14:creationId xmlns:p14="http://schemas.microsoft.com/office/powerpoint/2010/main" val="3995452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80302"/>
            <a:ext cx="8366234" cy="2308324"/>
          </a:xfrm>
          <a:prstGeom prst="rect">
            <a:avLst/>
          </a:prstGeom>
        </p:spPr>
        <p:txBody>
          <a:bodyPr wrap="square">
            <a:spAutoFit/>
          </a:bodyPr>
          <a:lstStyle/>
          <a:p>
            <a:pPr algn="ctr"/>
            <a:r>
              <a:rPr lang="en-US" sz="2400" dirty="0"/>
              <a:t>Invocation and Lighting of the Advent Candle </a:t>
            </a:r>
          </a:p>
          <a:p>
            <a:r>
              <a:rPr lang="en-US" sz="2400" dirty="0"/>
              <a:t>P	In the name of the Father and of the + Son and of the Holy Spirit.</a:t>
            </a:r>
          </a:p>
          <a:p>
            <a:r>
              <a:rPr lang="en-US" sz="2400" b="1" dirty="0"/>
              <a:t>C	Amen.</a:t>
            </a:r>
            <a:endParaRPr lang="en-US" sz="2400" dirty="0"/>
          </a:p>
          <a:p>
            <a:pPr algn="ctr"/>
            <a:r>
              <a:rPr lang="en-US" sz="2400" i="1" dirty="0"/>
              <a:t>(Two purple candles are lit on the Advent wreath.)</a:t>
            </a:r>
            <a:endParaRPr lang="en-US" sz="2400" dirty="0"/>
          </a:p>
          <a:p>
            <a:endParaRPr lang="en-US" sz="2400" dirty="0"/>
          </a:p>
        </p:txBody>
      </p:sp>
    </p:spTree>
    <p:extLst>
      <p:ext uri="{BB962C8B-B14F-4D97-AF65-F5344CB8AC3E}">
        <p14:creationId xmlns:p14="http://schemas.microsoft.com/office/powerpoint/2010/main" val="345080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388883" y="1080302"/>
            <a:ext cx="8366234" cy="2677656"/>
          </a:xfrm>
          <a:prstGeom prst="rect">
            <a:avLst/>
          </a:prstGeom>
        </p:spPr>
        <p:txBody>
          <a:bodyPr wrap="square">
            <a:spAutoFit/>
          </a:bodyPr>
          <a:lstStyle/>
          <a:p>
            <a:r>
              <a:rPr lang="en-US" sz="2400" dirty="0"/>
              <a:t>P	Today we light the second candle on the Advent wreath, the candle of peace. We may be afraid at times, because we live in a world filled with violence. We may become caught up in personal struggles and family quarrels. We need the peace that only Jesus can bring.</a:t>
            </a:r>
          </a:p>
          <a:p>
            <a:r>
              <a:rPr lang="en-US" sz="2400" b="1" dirty="0"/>
              <a:t>C	Lord, grant us your peace.</a:t>
            </a:r>
            <a:endParaRPr lang="en-US" sz="2400" dirty="0"/>
          </a:p>
          <a:p>
            <a:endParaRPr lang="en-US" sz="2400" dirty="0"/>
          </a:p>
        </p:txBody>
      </p:sp>
    </p:spTree>
    <p:extLst>
      <p:ext uri="{BB962C8B-B14F-4D97-AF65-F5344CB8AC3E}">
        <p14:creationId xmlns:p14="http://schemas.microsoft.com/office/powerpoint/2010/main" val="3509287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E44DBE-D7E4-7647-8BE3-D504C267AC09}"/>
              </a:ext>
            </a:extLst>
          </p:cNvPr>
          <p:cNvSpPr/>
          <p:nvPr/>
        </p:nvSpPr>
        <p:spPr>
          <a:xfrm>
            <a:off x="269613" y="380588"/>
            <a:ext cx="8366234" cy="3785652"/>
          </a:xfrm>
          <a:prstGeom prst="rect">
            <a:avLst/>
          </a:prstGeom>
        </p:spPr>
        <p:txBody>
          <a:bodyPr wrap="square">
            <a:spAutoFit/>
          </a:bodyPr>
          <a:lstStyle/>
          <a:p>
            <a:r>
              <a:rPr lang="en-US" sz="2400" dirty="0">
                <a:effectLst/>
              </a:rPr>
              <a:t>P 	The prophet Isaiah foretold the coming of the promised Messiah, the child who would be called the Prince of Peace. He would rule over all things, and there would be no end to his kingdom of peace.</a:t>
            </a:r>
          </a:p>
          <a:p>
            <a:r>
              <a:rPr lang="en-US" sz="2400" b="1" dirty="0">
                <a:effectLst/>
              </a:rPr>
              <a:t>C 	Lord, grant us your peace.</a:t>
            </a:r>
            <a:endParaRPr lang="en-US" sz="2400" dirty="0">
              <a:effectLst/>
            </a:endParaRPr>
          </a:p>
          <a:p>
            <a:r>
              <a:rPr lang="en-US" sz="2400">
                <a:effectLst/>
              </a:rPr>
              <a:t>P 	Jesus </a:t>
            </a:r>
            <a:r>
              <a:rPr lang="en-US" sz="2400" dirty="0">
                <a:effectLst/>
              </a:rPr>
              <a:t>was born to bring us peace, the peace that comes through the forgiveness of our sins, peace that the world can never give, peace that Jesus alone brings.</a:t>
            </a:r>
          </a:p>
          <a:p>
            <a:r>
              <a:rPr lang="en-US" sz="2400" b="1" dirty="0">
                <a:effectLst/>
              </a:rPr>
              <a:t>C 	Lord, grant us your peace.</a:t>
            </a:r>
            <a:endParaRPr lang="en-US" sz="2400" dirty="0">
              <a:effectLst/>
            </a:endParaRPr>
          </a:p>
          <a:p>
            <a:endParaRPr lang="en-US" sz="2400" dirty="0"/>
          </a:p>
        </p:txBody>
      </p:sp>
    </p:spTree>
    <p:extLst>
      <p:ext uri="{BB962C8B-B14F-4D97-AF65-F5344CB8AC3E}">
        <p14:creationId xmlns:p14="http://schemas.microsoft.com/office/powerpoint/2010/main" val="20240197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FC75AD60A75B44484C705C656F3E35C" ma:contentTypeVersion="13" ma:contentTypeDescription="Create a new document." ma:contentTypeScope="" ma:versionID="7883878f4c32608255e9e25d58793e8b">
  <xsd:schema xmlns:xsd="http://www.w3.org/2001/XMLSchema" xmlns:xs="http://www.w3.org/2001/XMLSchema" xmlns:p="http://schemas.microsoft.com/office/2006/metadata/properties" xmlns:ns2="de7173f3-7795-4922-a5d7-c4d890543ab3" xmlns:ns3="979e318a-fae1-4e53-8d97-548c4d98778e" targetNamespace="http://schemas.microsoft.com/office/2006/metadata/properties" ma:root="true" ma:fieldsID="ef79e23ed0be19e64dc90a9ac9aeee42" ns2:_="" ns3:_="">
    <xsd:import namespace="de7173f3-7795-4922-a5d7-c4d890543ab3"/>
    <xsd:import namespace="979e318a-fae1-4e53-8d97-548c4d9877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7173f3-7795-4922-a5d7-c4d890543a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9cb03671-ce95-45c1-afa5-24377b9e67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9e318a-fae1-4e53-8d97-548c4d98778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1d38797-67b5-4aaf-931d-80cd54cd9ce1}" ma:internalName="TaxCatchAll" ma:showField="CatchAllData" ma:web="979e318a-fae1-4e53-8d97-548c4d9877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e7173f3-7795-4922-a5d7-c4d890543ab3">
      <Terms xmlns="http://schemas.microsoft.com/office/infopath/2007/PartnerControls"/>
    </lcf76f155ced4ddcb4097134ff3c332f>
    <TaxCatchAll xmlns="979e318a-fae1-4e53-8d97-548c4d98778e" xsi:nil="true"/>
  </documentManagement>
</p:properties>
</file>

<file path=customXml/itemProps1.xml><?xml version="1.0" encoding="utf-8"?>
<ds:datastoreItem xmlns:ds="http://schemas.openxmlformats.org/officeDocument/2006/customXml" ds:itemID="{69203C16-1709-44C6-AA28-7244A180BE8C}">
  <ds:schemaRefs>
    <ds:schemaRef ds:uri="http://schemas.microsoft.com/sharepoint/v3/contenttype/forms"/>
  </ds:schemaRefs>
</ds:datastoreItem>
</file>

<file path=customXml/itemProps2.xml><?xml version="1.0" encoding="utf-8"?>
<ds:datastoreItem xmlns:ds="http://schemas.openxmlformats.org/officeDocument/2006/customXml" ds:itemID="{48FC6DF3-C983-496D-8B38-F7B7577C0B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7173f3-7795-4922-a5d7-c4d890543ab3"/>
    <ds:schemaRef ds:uri="979e318a-fae1-4e53-8d97-548c4d987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1CF9EA-874F-43F9-9D3D-7AC06EC46A16}">
  <ds:schemaRefs>
    <ds:schemaRef ds:uri="http://schemas.microsoft.com/office/infopath/2007/PartnerControls"/>
    <ds:schemaRef ds:uri="http://schemas.microsoft.com/office/2006/documentManagement/types"/>
    <ds:schemaRef ds:uri="http://purl.org/dc/elements/1.1/"/>
    <ds:schemaRef ds:uri="de7173f3-7795-4922-a5d7-c4d890543ab3"/>
    <ds:schemaRef ds:uri="http://schemas.microsoft.com/office/2006/metadata/properties"/>
    <ds:schemaRef ds:uri="http://purl.org/dc/dcmitype/"/>
    <ds:schemaRef ds:uri="979e318a-fae1-4e53-8d97-548c4d98778e"/>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1081</TotalTime>
  <Words>1399</Words>
  <Application>Microsoft Macintosh PowerPoint</Application>
  <PresentationFormat>On-screen Show (16:9)</PresentationFormat>
  <Paragraphs>88</Paragraphs>
  <Slides>36</Slides>
  <Notes>27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Minion Pro</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Zimmermann</dc:creator>
  <cp:lastModifiedBy>Mark Zimmermann</cp:lastModifiedBy>
  <cp:revision>50</cp:revision>
  <dcterms:created xsi:type="dcterms:W3CDTF">2018-02-15T15:46:46Z</dcterms:created>
  <dcterms:modified xsi:type="dcterms:W3CDTF">2023-06-21T16:12:25Z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0x010100C466DB1CFC71154B80CA7E449F19705F</vt:lpwstr>
  </property>
  <property fmtid="{D5CDD505-2E9C-101B-9397-08002B2CF9AE}" pid="3" name="MediaServiceImageTags">
    <vt:lpwstr/>
  </property>
</Properties>
</file>